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8" r:id="rId2"/>
  </p:sldMasterIdLst>
  <p:notesMasterIdLst>
    <p:notesMasterId r:id="rId12"/>
  </p:notesMasterIdLst>
  <p:handoutMasterIdLst>
    <p:handoutMasterId r:id="rId13"/>
  </p:handoutMasterIdLst>
  <p:sldIdLst>
    <p:sldId id="256" r:id="rId3"/>
    <p:sldId id="258" r:id="rId4"/>
    <p:sldId id="259" r:id="rId5"/>
    <p:sldId id="268" r:id="rId6"/>
    <p:sldId id="269" r:id="rId7"/>
    <p:sldId id="262" r:id="rId8"/>
    <p:sldId id="263" r:id="rId9"/>
    <p:sldId id="266" r:id="rId10"/>
    <p:sldId id="270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1" clrIdx="0">
    <p:extLst>
      <p:ext uri="{19B8F6BF-5375-455C-9EA6-DF929625EA0E}">
        <p15:presenceInfo xmlns:p15="http://schemas.microsoft.com/office/powerpoint/2012/main" userId="Windows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6B011"/>
    <a:srgbClr val="2F9CC1"/>
    <a:srgbClr val="EFF8FB"/>
    <a:srgbClr val="F9FDF1"/>
    <a:srgbClr val="EFFADA"/>
    <a:srgbClr val="F5FC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662" autoAdjust="0"/>
    <p:restoredTop sz="96374" autoAdjust="0"/>
  </p:normalViewPr>
  <p:slideViewPr>
    <p:cSldViewPr snapToGrid="0" showGuides="1">
      <p:cViewPr varScale="1">
        <p:scale>
          <a:sx n="75" d="100"/>
          <a:sy n="75" d="100"/>
        </p:scale>
        <p:origin x="184" y="1072"/>
      </p:cViewPr>
      <p:guideLst>
        <p:guide orient="horz" pos="2184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84" d="100"/>
          <a:sy n="84" d="100"/>
        </p:scale>
        <p:origin x="3828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handoutMaster" Target="handoutMasters/handoutMaster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7CAF64B-E5C1-490D-8275-5C469B8F110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4D70A1-BCB4-4476-BF0F-3BF9839079F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AEC77A-C109-48AE-83B3-63EDE95A4D31}" type="datetimeFigureOut">
              <a:rPr lang="en-US" smtClean="0"/>
              <a:t>9/30/20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960894-FF7F-41A1-BD89-CDE75D170AA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15E0DF-8792-4FEF-B648-196E2D11956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17AF03-8FDA-4726-9635-CECF301DE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0017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A37181-AE9B-43D3-95DB-CF0510BCC8EC}" type="datetimeFigureOut">
              <a:rPr lang="en-US" smtClean="0"/>
              <a:t>9/30/20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3F0A77-26C2-4B6C-A517-963DE0F06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7094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Y Title Slide #1 Blue">
    <p:bg>
      <p:bgPr>
        <a:solidFill>
          <a:srgbClr val="EFF8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189779-4C8F-46F0-BE57-0316703903C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4AE98D-A3AE-4130-B41C-175A6CE8A7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Rectangle">
            <a:extLst>
              <a:ext uri="{FF2B5EF4-FFF2-40B4-BE49-F238E27FC236}">
                <a16:creationId xmlns:a16="http://schemas.microsoft.com/office/drawing/2014/main" id="{440347F5-4313-4257-9233-6E3958FC33E0}"/>
              </a:ext>
            </a:extLst>
          </p:cNvPr>
          <p:cNvSpPr/>
          <p:nvPr userDrawn="1"/>
        </p:nvSpPr>
        <p:spPr>
          <a:xfrm flipH="1">
            <a:off x="4217870" y="0"/>
            <a:ext cx="3599236" cy="6857999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en-US" sz="1600" noProof="0" dirty="0"/>
          </a:p>
        </p:txBody>
      </p:sp>
      <p:sp>
        <p:nvSpPr>
          <p:cNvPr id="6" name="Rectangle">
            <a:extLst>
              <a:ext uri="{FF2B5EF4-FFF2-40B4-BE49-F238E27FC236}">
                <a16:creationId xmlns:a16="http://schemas.microsoft.com/office/drawing/2014/main" id="{DB685736-7569-44FB-947C-5A7345735FC1}"/>
              </a:ext>
            </a:extLst>
          </p:cNvPr>
          <p:cNvSpPr/>
          <p:nvPr userDrawn="1"/>
        </p:nvSpPr>
        <p:spPr>
          <a:xfrm>
            <a:off x="635000" y="633875"/>
            <a:ext cx="10922000" cy="5590250"/>
          </a:xfrm>
          <a:prstGeom prst="rect">
            <a:avLst/>
          </a:prstGeom>
          <a:solidFill>
            <a:schemeClr val="bg2"/>
          </a:solidFill>
          <a:ln w="12700">
            <a:noFill/>
            <a:miter lim="400000"/>
          </a:ln>
          <a:effectLst>
            <a:outerShdw blurRad="254000" dist="25400" dir="2700000" rotWithShape="0">
              <a:srgbClr val="1F2125">
                <a:alpha val="15000"/>
              </a:srgbClr>
            </a:outerShdw>
          </a:effectLst>
        </p:spPr>
        <p:txBody>
          <a:bodyPr lIns="0" tIns="0" rIns="0" bIns="0" anchor="ctr"/>
          <a:lstStyle/>
          <a:p>
            <a:pPr>
              <a:defRPr sz="3200" b="0">
                <a:solidFill>
                  <a:srgbClr val="E8ECF2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en-US" sz="1600" noProof="0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39AB73B-3EF4-4618-8F64-4858E2F82A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8000" cap="none" spc="-50" baseline="0">
                <a:solidFill>
                  <a:schemeClr val="tx2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835543BD-3DD5-4607-9263-11B59A814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87324" y="6516554"/>
            <a:ext cx="2860327" cy="255268"/>
          </a:xfrm>
        </p:spPr>
        <p:txBody>
          <a:bodyPr/>
          <a:lstStyle>
            <a:lvl1pPr>
              <a:defRPr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/>
              <a:t> Presented by SociologicalYOU</a:t>
            </a:r>
            <a:endParaRPr lang="en-US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596E34F3-625C-4167-BA50-A8126BB891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none" spc="0" baseline="0">
                <a:solidFill>
                  <a:schemeClr val="tx2">
                    <a:lumMod val="85000"/>
                    <a:lumOff val="15000"/>
                  </a:schemeClr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noProof="0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9602923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Y Content + Imag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D1FF76F-9FE4-485E-80C9-6EADDFA4371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4AE98D-A3AE-4130-B41C-175A6CE8A7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0800E3-C4BB-401A-B937-65F296FDA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16620" y="6527759"/>
            <a:ext cx="2815859" cy="255268"/>
          </a:xfrm>
        </p:spPr>
        <p:txBody>
          <a:bodyPr/>
          <a:lstStyle/>
          <a:p>
            <a:pPr algn="l"/>
            <a:r>
              <a:rPr lang="en-US"/>
              <a:t> Presented by SociologicalYOU</a:t>
            </a:r>
            <a:endParaRPr lang="en-US" dirty="0"/>
          </a:p>
        </p:txBody>
      </p:sp>
      <p:sp>
        <p:nvSpPr>
          <p:cNvPr id="5" name="Rectangle">
            <a:extLst>
              <a:ext uri="{FF2B5EF4-FFF2-40B4-BE49-F238E27FC236}">
                <a16:creationId xmlns:a16="http://schemas.microsoft.com/office/drawing/2014/main" id="{BAD45095-87A6-43F9-9595-70C4D26D5392}"/>
              </a:ext>
            </a:extLst>
          </p:cNvPr>
          <p:cNvSpPr/>
          <p:nvPr userDrawn="1"/>
        </p:nvSpPr>
        <p:spPr>
          <a:xfrm flipH="1">
            <a:off x="0" y="0"/>
            <a:ext cx="1195754" cy="6858000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en-US" sz="1600" noProof="0" dirty="0">
              <a:solidFill>
                <a:schemeClr val="accent1"/>
              </a:solidFill>
            </a:endParaRPr>
          </a:p>
        </p:txBody>
      </p:sp>
      <p:sp>
        <p:nvSpPr>
          <p:cNvPr id="6" name="Rectangle">
            <a:extLst>
              <a:ext uri="{FF2B5EF4-FFF2-40B4-BE49-F238E27FC236}">
                <a16:creationId xmlns:a16="http://schemas.microsoft.com/office/drawing/2014/main" id="{5130C266-3670-44E8-8941-7A67DA20EA9A}"/>
              </a:ext>
            </a:extLst>
          </p:cNvPr>
          <p:cNvSpPr/>
          <p:nvPr userDrawn="1"/>
        </p:nvSpPr>
        <p:spPr>
          <a:xfrm>
            <a:off x="635000" y="633875"/>
            <a:ext cx="10922000" cy="5590250"/>
          </a:xfrm>
          <a:prstGeom prst="rect">
            <a:avLst/>
          </a:prstGeom>
          <a:solidFill>
            <a:schemeClr val="bg2"/>
          </a:solidFill>
          <a:ln w="12700">
            <a:noFill/>
            <a:miter lim="400000"/>
          </a:ln>
          <a:effectLst>
            <a:outerShdw blurRad="254000" dist="25400" dir="2700000" rotWithShape="0">
              <a:srgbClr val="1F2125">
                <a:alpha val="15000"/>
              </a:srgbClr>
            </a:outerShdw>
          </a:effectLst>
        </p:spPr>
        <p:txBody>
          <a:bodyPr lIns="0" tIns="0" rIns="0" bIns="0" anchor="ctr"/>
          <a:lstStyle/>
          <a:p>
            <a:pPr>
              <a:defRPr sz="3200" b="0">
                <a:solidFill>
                  <a:srgbClr val="E8ECF2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en-US" sz="1600" noProof="0" dirty="0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0416CC12-EB43-4CC7-B298-CF188A39C29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924550" y="633875"/>
            <a:ext cx="5632450" cy="5591175"/>
          </a:xfrm>
          <a:noFill/>
        </p:spPr>
        <p:txBody>
          <a:bodyPr anchor="ctr"/>
          <a:lstStyle>
            <a:lvl1pPr algn="ctr">
              <a:defRPr>
                <a:solidFill>
                  <a:schemeClr val="tx2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5303656-0026-4BFE-BB50-281501010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4930" y="1108291"/>
            <a:ext cx="4643396" cy="1398158"/>
          </a:xfrm>
        </p:spPr>
        <p:txBody>
          <a:bodyPr/>
          <a:lstStyle>
            <a:lvl1pPr>
              <a:defRPr sz="4000">
                <a:solidFill>
                  <a:schemeClr val="tx2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Content Placeholder 9">
            <a:extLst>
              <a:ext uri="{FF2B5EF4-FFF2-40B4-BE49-F238E27FC236}">
                <a16:creationId xmlns:a16="http://schemas.microsoft.com/office/drawing/2014/main" id="{592B1448-C76A-4F2B-8A3E-199A71D54214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004931" y="2843604"/>
            <a:ext cx="4643396" cy="3050202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2">
                    <a:lumMod val="85000"/>
                    <a:lumOff val="15000"/>
                  </a:schemeClr>
                </a:solidFill>
              </a:defRPr>
            </a:lvl1pPr>
            <a:lvl2pPr>
              <a:defRPr sz="2000">
                <a:solidFill>
                  <a:schemeClr val="tx2">
                    <a:lumMod val="85000"/>
                    <a:lumOff val="15000"/>
                  </a:schemeClr>
                </a:solidFill>
              </a:defRPr>
            </a:lvl2pPr>
            <a:lvl3pPr>
              <a:defRPr sz="1800">
                <a:solidFill>
                  <a:schemeClr val="tx2">
                    <a:lumMod val="85000"/>
                    <a:lumOff val="15000"/>
                  </a:schemeClr>
                </a:solidFill>
              </a:defRPr>
            </a:lvl3pPr>
            <a:lvl4pPr>
              <a:defRPr sz="1600">
                <a:solidFill>
                  <a:schemeClr val="tx2">
                    <a:lumMod val="85000"/>
                    <a:lumOff val="15000"/>
                  </a:schemeClr>
                </a:solidFill>
              </a:defRPr>
            </a:lvl4pPr>
            <a:lvl5pPr>
              <a:defRPr sz="1600">
                <a:solidFill>
                  <a:schemeClr val="tx2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956650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news websit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">
            <a:extLst>
              <a:ext uri="{FF2B5EF4-FFF2-40B4-BE49-F238E27FC236}">
                <a16:creationId xmlns:a16="http://schemas.microsoft.com/office/drawing/2014/main" id="{BAD45095-87A6-43F9-9595-70C4D26D5392}"/>
              </a:ext>
            </a:extLst>
          </p:cNvPr>
          <p:cNvSpPr/>
          <p:nvPr userDrawn="1"/>
        </p:nvSpPr>
        <p:spPr>
          <a:xfrm flipH="1"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en-US" sz="1600" noProof="0" dirty="0">
              <a:solidFill>
                <a:srgbClr val="EFF8FB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D1FF76F-9FE4-485E-80C9-6EADDFA4371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EFF8FB"/>
                </a:solidFill>
              </a:defRPr>
            </a:lvl1pPr>
          </a:lstStyle>
          <a:p>
            <a:fld id="{634AE98D-A3AE-4130-B41C-175A6CE8A7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0800E3-C4BB-401A-B937-65F296FDA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16620" y="6527759"/>
            <a:ext cx="2815859" cy="255268"/>
          </a:xfrm>
        </p:spPr>
        <p:txBody>
          <a:bodyPr/>
          <a:lstStyle>
            <a:lvl1pPr>
              <a:defRPr>
                <a:solidFill>
                  <a:srgbClr val="EFF8FB"/>
                </a:solidFill>
              </a:defRPr>
            </a:lvl1pPr>
          </a:lstStyle>
          <a:p>
            <a:r>
              <a:rPr lang="en-US"/>
              <a:t> Presented by SociologicalYOU</a:t>
            </a:r>
            <a:endParaRPr lang="en-US" dirty="0"/>
          </a:p>
        </p:txBody>
      </p:sp>
      <p:sp>
        <p:nvSpPr>
          <p:cNvPr id="6" name="Rectangle">
            <a:extLst>
              <a:ext uri="{FF2B5EF4-FFF2-40B4-BE49-F238E27FC236}">
                <a16:creationId xmlns:a16="http://schemas.microsoft.com/office/drawing/2014/main" id="{5130C266-3670-44E8-8941-7A67DA20EA9A}"/>
              </a:ext>
            </a:extLst>
          </p:cNvPr>
          <p:cNvSpPr/>
          <p:nvPr userDrawn="1"/>
        </p:nvSpPr>
        <p:spPr>
          <a:xfrm>
            <a:off x="635000" y="633875"/>
            <a:ext cx="10922000" cy="5590250"/>
          </a:xfrm>
          <a:prstGeom prst="rect">
            <a:avLst/>
          </a:prstGeom>
          <a:solidFill>
            <a:schemeClr val="bg2"/>
          </a:solidFill>
          <a:ln w="12700">
            <a:noFill/>
            <a:miter lim="400000"/>
          </a:ln>
          <a:effectLst>
            <a:outerShdw blurRad="254000" dist="25400" dir="2700000" rotWithShape="0">
              <a:srgbClr val="1F2125">
                <a:alpha val="15000"/>
              </a:srgbClr>
            </a:outerShdw>
          </a:effectLst>
        </p:spPr>
        <p:txBody>
          <a:bodyPr lIns="0" tIns="0" rIns="0" bIns="0" anchor="ctr"/>
          <a:lstStyle/>
          <a:p>
            <a:pPr>
              <a:defRPr sz="3200" b="0">
                <a:solidFill>
                  <a:srgbClr val="E8ECF2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en-US" sz="1600" noProof="0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8357F37F-4684-4F02-8DF6-92D949D9D51A}"/>
              </a:ext>
            </a:extLst>
          </p:cNvPr>
          <p:cNvSpPr>
            <a:spLocks noGrp="1" noChangeAspect="1"/>
          </p:cNvSpPr>
          <p:nvPr>
            <p:ph type="pic" sz="quarter" idx="12" hasCustomPrompt="1"/>
          </p:nvPr>
        </p:nvSpPr>
        <p:spPr>
          <a:xfrm>
            <a:off x="635000" y="633413"/>
            <a:ext cx="10922000" cy="5591175"/>
          </a:xfrm>
        </p:spPr>
        <p:txBody>
          <a:bodyPr/>
          <a:lstStyle>
            <a:lvl1pPr>
              <a:defRPr>
                <a:solidFill>
                  <a:schemeClr val="tx2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add headline news website image</a:t>
            </a:r>
          </a:p>
        </p:txBody>
      </p:sp>
    </p:spTree>
    <p:extLst>
      <p:ext uri="{BB962C8B-B14F-4D97-AF65-F5344CB8AC3E}">
        <p14:creationId xmlns:p14="http://schemas.microsoft.com/office/powerpoint/2010/main" val="1351300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line news websit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">
            <a:extLst>
              <a:ext uri="{FF2B5EF4-FFF2-40B4-BE49-F238E27FC236}">
                <a16:creationId xmlns:a16="http://schemas.microsoft.com/office/drawing/2014/main" id="{BAD45095-87A6-43F9-9595-70C4D26D5392}"/>
              </a:ext>
            </a:extLst>
          </p:cNvPr>
          <p:cNvSpPr/>
          <p:nvPr userDrawn="1"/>
        </p:nvSpPr>
        <p:spPr>
          <a:xfrm flipH="1"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en-US" sz="1600" noProof="0" dirty="0">
              <a:solidFill>
                <a:schemeClr val="accent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0800E3-C4BB-401A-B937-65F296FDA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16620" y="6527759"/>
            <a:ext cx="2815859" cy="255268"/>
          </a:xfrm>
        </p:spPr>
        <p:txBody>
          <a:bodyPr/>
          <a:lstStyle>
            <a:lvl1pPr>
              <a:defRPr>
                <a:solidFill>
                  <a:srgbClr val="EFFADA"/>
                </a:solidFill>
              </a:defRPr>
            </a:lvl1pPr>
          </a:lstStyle>
          <a:p>
            <a:r>
              <a:rPr lang="en-US"/>
              <a:t> Presented by SociologicalYOU</a:t>
            </a:r>
            <a:endParaRPr lang="en-US" dirty="0"/>
          </a:p>
        </p:txBody>
      </p:sp>
      <p:sp>
        <p:nvSpPr>
          <p:cNvPr id="6" name="Rectangle">
            <a:extLst>
              <a:ext uri="{FF2B5EF4-FFF2-40B4-BE49-F238E27FC236}">
                <a16:creationId xmlns:a16="http://schemas.microsoft.com/office/drawing/2014/main" id="{5130C266-3670-44E8-8941-7A67DA20EA9A}"/>
              </a:ext>
            </a:extLst>
          </p:cNvPr>
          <p:cNvSpPr/>
          <p:nvPr userDrawn="1"/>
        </p:nvSpPr>
        <p:spPr>
          <a:xfrm>
            <a:off x="635000" y="633875"/>
            <a:ext cx="10922000" cy="5590250"/>
          </a:xfrm>
          <a:prstGeom prst="rect">
            <a:avLst/>
          </a:prstGeom>
          <a:solidFill>
            <a:schemeClr val="bg2"/>
          </a:solidFill>
          <a:ln w="12700">
            <a:noFill/>
            <a:miter lim="400000"/>
          </a:ln>
          <a:effectLst>
            <a:outerShdw blurRad="254000" dist="25400" dir="2700000" rotWithShape="0">
              <a:srgbClr val="1F2125">
                <a:alpha val="15000"/>
              </a:srgbClr>
            </a:outerShdw>
          </a:effectLst>
        </p:spPr>
        <p:txBody>
          <a:bodyPr lIns="0" tIns="0" rIns="0" bIns="0" anchor="ctr"/>
          <a:lstStyle/>
          <a:p>
            <a:pPr>
              <a:defRPr sz="3200" b="0">
                <a:solidFill>
                  <a:srgbClr val="E8ECF2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en-US" sz="1600" noProof="0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8357F37F-4684-4F02-8DF6-92D949D9D51A}"/>
              </a:ext>
            </a:extLst>
          </p:cNvPr>
          <p:cNvSpPr>
            <a:spLocks noGrp="1" noChangeAspect="1"/>
          </p:cNvSpPr>
          <p:nvPr>
            <p:ph type="pic" sz="quarter" idx="12" hasCustomPrompt="1"/>
          </p:nvPr>
        </p:nvSpPr>
        <p:spPr>
          <a:xfrm>
            <a:off x="635000" y="633413"/>
            <a:ext cx="10922000" cy="5591175"/>
          </a:xfrm>
        </p:spPr>
        <p:txBody>
          <a:bodyPr/>
          <a:lstStyle>
            <a:lvl1pPr>
              <a:defRPr>
                <a:solidFill>
                  <a:schemeClr val="tx2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add headline news website image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D1FF76F-9FE4-485E-80C9-6EADDFA4371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EFFADA"/>
                </a:solidFill>
              </a:defRPr>
            </a:lvl1pPr>
          </a:lstStyle>
          <a:p>
            <a:fld id="{634AE98D-A3AE-4130-B41C-175A6CE8A78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82925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Image Below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8CC393-BDE0-43DF-94CB-7E35FA2BA2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 Presented by SociologicalYOU</a:t>
            </a:r>
            <a:endParaRPr lang="en-US" dirty="0"/>
          </a:p>
        </p:txBody>
      </p:sp>
      <p:sp>
        <p:nvSpPr>
          <p:cNvPr id="5" name="Rectangle">
            <a:extLst>
              <a:ext uri="{FF2B5EF4-FFF2-40B4-BE49-F238E27FC236}">
                <a16:creationId xmlns:a16="http://schemas.microsoft.com/office/drawing/2014/main" id="{21E0ED9E-9D78-4694-B212-A1A86E95D68C}"/>
              </a:ext>
            </a:extLst>
          </p:cNvPr>
          <p:cNvSpPr/>
          <p:nvPr userDrawn="1"/>
        </p:nvSpPr>
        <p:spPr>
          <a:xfrm>
            <a:off x="10993582" y="0"/>
            <a:ext cx="1198418" cy="68580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en-US" sz="1600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1A53A0-064A-4A7F-92C3-D5D2057AF08E}"/>
              </a:ext>
            </a:extLst>
          </p:cNvPr>
          <p:cNvSpPr/>
          <p:nvPr userDrawn="1"/>
        </p:nvSpPr>
        <p:spPr>
          <a:xfrm>
            <a:off x="634999" y="3927894"/>
            <a:ext cx="10922000" cy="23268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D9B22A0D-4A1B-4468-A918-0BD9C971F35C}"/>
              </a:ext>
            </a:extLst>
          </p:cNvPr>
          <p:cNvSpPr>
            <a:spLocks noGrp="1" noChangeAspect="1"/>
          </p:cNvSpPr>
          <p:nvPr>
            <p:ph type="pic" idx="1"/>
          </p:nvPr>
        </p:nvSpPr>
        <p:spPr>
          <a:xfrm>
            <a:off x="635001" y="603250"/>
            <a:ext cx="10921998" cy="3294019"/>
          </a:xfrm>
          <a:solidFill>
            <a:schemeClr val="bg1"/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A1B528E-404B-47C1-8C7C-DC9AE3A5646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fld id="{634AE98D-A3AE-4130-B41C-175A6CE8A7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71709AC-A48B-4082-8662-1793ED28F4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79" y="4298078"/>
            <a:ext cx="10113645" cy="743682"/>
          </a:xfrm>
          <a:prstGeom prst="rect">
            <a:avLst/>
          </a:prstGeom>
        </p:spPr>
        <p:txBody>
          <a:bodyPr tIns="0" bIns="0" anchor="b">
            <a:no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36F770B2-E76B-4D85-9C5D-1EB2EA67AE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97279" y="5213716"/>
            <a:ext cx="10113264" cy="60960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400" b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972707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Image Below Text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8CC393-BDE0-43DF-94CB-7E35FA2BA2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 Presented by SociologicalYOU</a:t>
            </a:r>
            <a:endParaRPr lang="en-US" dirty="0"/>
          </a:p>
        </p:txBody>
      </p:sp>
      <p:sp>
        <p:nvSpPr>
          <p:cNvPr id="5" name="Rectangle">
            <a:extLst>
              <a:ext uri="{FF2B5EF4-FFF2-40B4-BE49-F238E27FC236}">
                <a16:creationId xmlns:a16="http://schemas.microsoft.com/office/drawing/2014/main" id="{21E0ED9E-9D78-4694-B212-A1A86E95D68C}"/>
              </a:ext>
            </a:extLst>
          </p:cNvPr>
          <p:cNvSpPr/>
          <p:nvPr userDrawn="1"/>
        </p:nvSpPr>
        <p:spPr>
          <a:xfrm>
            <a:off x="10993582" y="0"/>
            <a:ext cx="1198418" cy="6858000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en-US" sz="1600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1A53A0-064A-4A7F-92C3-D5D2057AF08E}"/>
              </a:ext>
            </a:extLst>
          </p:cNvPr>
          <p:cNvSpPr/>
          <p:nvPr userDrawn="1"/>
        </p:nvSpPr>
        <p:spPr>
          <a:xfrm>
            <a:off x="634999" y="3927894"/>
            <a:ext cx="10922000" cy="23268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D9B22A0D-4A1B-4468-A918-0BD9C971F35C}"/>
              </a:ext>
            </a:extLst>
          </p:cNvPr>
          <p:cNvSpPr>
            <a:spLocks noGrp="1" noChangeAspect="1"/>
          </p:cNvSpPr>
          <p:nvPr>
            <p:ph type="pic" idx="1"/>
          </p:nvPr>
        </p:nvSpPr>
        <p:spPr>
          <a:xfrm>
            <a:off x="635001" y="603250"/>
            <a:ext cx="10921998" cy="3294019"/>
          </a:xfrm>
          <a:solidFill>
            <a:schemeClr val="bg1"/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A1B528E-404B-47C1-8C7C-DC9AE3A5646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20000"/>
                    <a:lumOff val="80000"/>
                  </a:schemeClr>
                </a:solidFill>
              </a:defRPr>
            </a:lvl1pPr>
          </a:lstStyle>
          <a:p>
            <a:fld id="{634AE98D-A3AE-4130-B41C-175A6CE8A7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71709AC-A48B-4082-8662-1793ED28F4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79" y="4298078"/>
            <a:ext cx="10113645" cy="743682"/>
          </a:xfrm>
          <a:prstGeom prst="rect">
            <a:avLst/>
          </a:prstGeom>
        </p:spPr>
        <p:txBody>
          <a:bodyPr tIns="0" bIns="0" anchor="b">
            <a:no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36F770B2-E76B-4D85-9C5D-1EB2EA67AE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97279" y="5213716"/>
            <a:ext cx="10113264" cy="60960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400" b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489439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064B662-4DFD-4685-8E6F-93188FD3D98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4AE98D-A3AE-4130-B41C-175A6CE8A7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Rectangle">
            <a:extLst>
              <a:ext uri="{FF2B5EF4-FFF2-40B4-BE49-F238E27FC236}">
                <a16:creationId xmlns:a16="http://schemas.microsoft.com/office/drawing/2014/main" id="{309D0BDA-EF0D-4971-B324-7384D26344EE}"/>
              </a:ext>
            </a:extLst>
          </p:cNvPr>
          <p:cNvSpPr/>
          <p:nvPr userDrawn="1"/>
        </p:nvSpPr>
        <p:spPr>
          <a:xfrm flipH="1"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en-US" sz="1600" noProof="0" dirty="0"/>
          </a:p>
        </p:txBody>
      </p:sp>
      <p:sp>
        <p:nvSpPr>
          <p:cNvPr id="21" name="Rectangle">
            <a:extLst>
              <a:ext uri="{FF2B5EF4-FFF2-40B4-BE49-F238E27FC236}">
                <a16:creationId xmlns:a16="http://schemas.microsoft.com/office/drawing/2014/main" id="{AAE19C6F-C09F-410D-A993-7959D9096E4A}"/>
              </a:ext>
            </a:extLst>
          </p:cNvPr>
          <p:cNvSpPr/>
          <p:nvPr userDrawn="1"/>
        </p:nvSpPr>
        <p:spPr>
          <a:xfrm>
            <a:off x="635000" y="633875"/>
            <a:ext cx="10922000" cy="5590250"/>
          </a:xfrm>
          <a:prstGeom prst="rect">
            <a:avLst/>
          </a:prstGeom>
          <a:solidFill>
            <a:schemeClr val="bg2"/>
          </a:solidFill>
          <a:ln w="12700">
            <a:noFill/>
            <a:miter lim="400000"/>
          </a:ln>
          <a:effectLst>
            <a:outerShdw blurRad="254000" dist="25400" dir="2700000" rotWithShape="0">
              <a:srgbClr val="1F2125">
                <a:alpha val="15000"/>
              </a:srgbClr>
            </a:outerShdw>
          </a:effectLst>
        </p:spPr>
        <p:txBody>
          <a:bodyPr lIns="0" tIns="0" rIns="0" bIns="0" anchor="ctr"/>
          <a:lstStyle/>
          <a:p>
            <a:pPr>
              <a:defRPr sz="3200" b="0">
                <a:solidFill>
                  <a:srgbClr val="E8ECF2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en-US" sz="1600" noProof="0" dirty="0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5B91FE9E-2FCF-47F8-A481-33E8D0193A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1" cap="all" baseline="0">
                <a:solidFill>
                  <a:schemeClr val="tx2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dirty="0"/>
              <a:t>Edit Master text styles</a:t>
            </a:r>
          </a:p>
        </p:txBody>
      </p:sp>
      <p:sp>
        <p:nvSpPr>
          <p:cNvPr id="23" name="Content Placeholder 3">
            <a:extLst>
              <a:ext uri="{FF2B5EF4-FFF2-40B4-BE49-F238E27FC236}">
                <a16:creationId xmlns:a16="http://schemas.microsoft.com/office/drawing/2014/main" id="{0456C8C4-E502-4045-AAC9-4FB11B7466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97280" y="2958274"/>
            <a:ext cx="4639736" cy="2910821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tx2">
                    <a:lumMod val="85000"/>
                    <a:lumOff val="15000"/>
                  </a:schemeClr>
                </a:solidFill>
              </a:defRPr>
            </a:lvl1pPr>
            <a:lvl2pPr>
              <a:defRPr sz="1400">
                <a:solidFill>
                  <a:schemeClr val="tx2">
                    <a:lumMod val="85000"/>
                    <a:lumOff val="15000"/>
                  </a:schemeClr>
                </a:solidFill>
              </a:defRPr>
            </a:lvl2pPr>
            <a:lvl3pPr>
              <a:defRPr sz="1100">
                <a:solidFill>
                  <a:schemeClr val="tx2">
                    <a:lumMod val="85000"/>
                    <a:lumOff val="15000"/>
                  </a:schemeClr>
                </a:solidFill>
              </a:defRPr>
            </a:lvl3pPr>
            <a:lvl4pPr>
              <a:defRPr sz="1100">
                <a:solidFill>
                  <a:schemeClr val="tx2">
                    <a:lumMod val="85000"/>
                    <a:lumOff val="15000"/>
                  </a:schemeClr>
                </a:solidFill>
              </a:defRPr>
            </a:lvl4pPr>
            <a:lvl5pPr>
              <a:defRPr sz="1100">
                <a:solidFill>
                  <a:schemeClr val="tx2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 noProof="0" dirty="0"/>
              <a:t>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38A45EA0-5589-4538-91DE-ED5D542936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1" cap="all" baseline="0">
                <a:solidFill>
                  <a:schemeClr val="tx2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dirty="0"/>
              <a:t>Edit Master text styles</a:t>
            </a:r>
          </a:p>
        </p:txBody>
      </p:sp>
      <p:sp>
        <p:nvSpPr>
          <p:cNvPr id="25" name="Content Placeholder 5">
            <a:extLst>
              <a:ext uri="{FF2B5EF4-FFF2-40B4-BE49-F238E27FC236}">
                <a16:creationId xmlns:a16="http://schemas.microsoft.com/office/drawing/2014/main" id="{BC2DA717-B8B9-47AC-8FE9-5572E4E931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15944" y="2958273"/>
            <a:ext cx="4639736" cy="2910821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tx2">
                    <a:lumMod val="85000"/>
                    <a:lumOff val="15000"/>
                  </a:schemeClr>
                </a:solidFill>
              </a:defRPr>
            </a:lvl1pPr>
            <a:lvl2pPr>
              <a:defRPr sz="1400">
                <a:solidFill>
                  <a:schemeClr val="tx2">
                    <a:lumMod val="85000"/>
                    <a:lumOff val="15000"/>
                  </a:schemeClr>
                </a:solidFill>
              </a:defRPr>
            </a:lvl2pPr>
            <a:lvl3pPr>
              <a:defRPr sz="1100">
                <a:solidFill>
                  <a:schemeClr val="tx2">
                    <a:lumMod val="85000"/>
                    <a:lumOff val="15000"/>
                  </a:schemeClr>
                </a:solidFill>
              </a:defRPr>
            </a:lvl3pPr>
            <a:lvl4pPr>
              <a:defRPr sz="1100">
                <a:solidFill>
                  <a:schemeClr val="tx2">
                    <a:lumMod val="85000"/>
                    <a:lumOff val="15000"/>
                  </a:schemeClr>
                </a:solidFill>
              </a:defRPr>
            </a:lvl4pPr>
            <a:lvl5pPr>
              <a:defRPr sz="1100">
                <a:solidFill>
                  <a:schemeClr val="tx2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9" name="Footer Placeholder 3">
            <a:extLst>
              <a:ext uri="{FF2B5EF4-FFF2-40B4-BE49-F238E27FC236}">
                <a16:creationId xmlns:a16="http://schemas.microsoft.com/office/drawing/2014/main" id="{B19E3F45-434C-46E3-942D-B7E26E844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0098" y="6527759"/>
            <a:ext cx="8108218" cy="255268"/>
          </a:xfrm>
        </p:spPr>
        <p:txBody>
          <a:bodyPr/>
          <a:lstStyle>
            <a:lvl1pPr>
              <a:defRPr>
                <a:solidFill>
                  <a:schemeClr val="accent2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/>
              <a:t> Presented by SociologicalYOU</a:t>
            </a:r>
            <a:endParaRPr lang="en-US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E2B1CDC-6A3B-48CD-AEAF-31BF62075C27}"/>
              </a:ext>
            </a:extLst>
          </p:cNvPr>
          <p:cNvSpPr/>
          <p:nvPr userDrawn="1"/>
        </p:nvSpPr>
        <p:spPr>
          <a:xfrm>
            <a:off x="635000" y="633875"/>
            <a:ext cx="10922000" cy="106849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itle Placeholder 1">
            <a:extLst>
              <a:ext uri="{FF2B5EF4-FFF2-40B4-BE49-F238E27FC236}">
                <a16:creationId xmlns:a16="http://schemas.microsoft.com/office/drawing/2014/main" id="{F0999502-C181-4EC4-91B7-A50988FC4A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7280" y="942871"/>
            <a:ext cx="10058400" cy="5875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cap="none" baseline="0">
                <a:solidFill>
                  <a:schemeClr val="bg2"/>
                </a:solidFill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028446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064B662-4DFD-4685-8E6F-93188FD3D98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4AE98D-A3AE-4130-B41C-175A6CE8A7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Rectangle">
            <a:extLst>
              <a:ext uri="{FF2B5EF4-FFF2-40B4-BE49-F238E27FC236}">
                <a16:creationId xmlns:a16="http://schemas.microsoft.com/office/drawing/2014/main" id="{309D0BDA-EF0D-4971-B324-7384D26344EE}"/>
              </a:ext>
            </a:extLst>
          </p:cNvPr>
          <p:cNvSpPr/>
          <p:nvPr userDrawn="1"/>
        </p:nvSpPr>
        <p:spPr>
          <a:xfrm flipH="1">
            <a:off x="0" y="0"/>
            <a:ext cx="6096000" cy="68580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en-US" sz="1600" noProof="0" dirty="0"/>
          </a:p>
        </p:txBody>
      </p:sp>
      <p:sp>
        <p:nvSpPr>
          <p:cNvPr id="21" name="Rectangle">
            <a:extLst>
              <a:ext uri="{FF2B5EF4-FFF2-40B4-BE49-F238E27FC236}">
                <a16:creationId xmlns:a16="http://schemas.microsoft.com/office/drawing/2014/main" id="{AAE19C6F-C09F-410D-A993-7959D9096E4A}"/>
              </a:ext>
            </a:extLst>
          </p:cNvPr>
          <p:cNvSpPr/>
          <p:nvPr userDrawn="1"/>
        </p:nvSpPr>
        <p:spPr>
          <a:xfrm>
            <a:off x="635000" y="633875"/>
            <a:ext cx="10922000" cy="5590250"/>
          </a:xfrm>
          <a:prstGeom prst="rect">
            <a:avLst/>
          </a:prstGeom>
          <a:solidFill>
            <a:schemeClr val="bg2"/>
          </a:solidFill>
          <a:ln w="12700">
            <a:noFill/>
            <a:miter lim="400000"/>
          </a:ln>
          <a:effectLst>
            <a:outerShdw blurRad="254000" dist="25400" dir="2700000" rotWithShape="0">
              <a:srgbClr val="1F2125">
                <a:alpha val="15000"/>
              </a:srgbClr>
            </a:outerShdw>
          </a:effectLst>
        </p:spPr>
        <p:txBody>
          <a:bodyPr lIns="0" tIns="0" rIns="0" bIns="0" anchor="ctr"/>
          <a:lstStyle/>
          <a:p>
            <a:pPr>
              <a:defRPr sz="3200" b="0">
                <a:solidFill>
                  <a:srgbClr val="E8ECF2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en-US" sz="1600" noProof="0" dirty="0">
              <a:solidFill>
                <a:schemeClr val="tx2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5B91FE9E-2FCF-47F8-A481-33E8D0193A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1" cap="all" baseline="0">
                <a:solidFill>
                  <a:schemeClr val="tx2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dirty="0"/>
              <a:t>Edit Master text styles</a:t>
            </a:r>
          </a:p>
        </p:txBody>
      </p:sp>
      <p:sp>
        <p:nvSpPr>
          <p:cNvPr id="23" name="Content Placeholder 3">
            <a:extLst>
              <a:ext uri="{FF2B5EF4-FFF2-40B4-BE49-F238E27FC236}">
                <a16:creationId xmlns:a16="http://schemas.microsoft.com/office/drawing/2014/main" id="{0456C8C4-E502-4045-AAC9-4FB11B7466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97280" y="2958274"/>
            <a:ext cx="4639736" cy="2910821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tx2">
                    <a:lumMod val="85000"/>
                    <a:lumOff val="15000"/>
                  </a:schemeClr>
                </a:solidFill>
              </a:defRPr>
            </a:lvl1pPr>
            <a:lvl2pPr>
              <a:defRPr sz="1400">
                <a:solidFill>
                  <a:schemeClr val="tx2">
                    <a:lumMod val="85000"/>
                    <a:lumOff val="15000"/>
                  </a:schemeClr>
                </a:solidFill>
              </a:defRPr>
            </a:lvl2pPr>
            <a:lvl3pPr>
              <a:defRPr sz="1100">
                <a:solidFill>
                  <a:schemeClr val="tx2">
                    <a:lumMod val="85000"/>
                    <a:lumOff val="15000"/>
                  </a:schemeClr>
                </a:solidFill>
              </a:defRPr>
            </a:lvl3pPr>
            <a:lvl4pPr>
              <a:defRPr sz="1100">
                <a:solidFill>
                  <a:schemeClr val="tx2">
                    <a:lumMod val="85000"/>
                    <a:lumOff val="15000"/>
                  </a:schemeClr>
                </a:solidFill>
              </a:defRPr>
            </a:lvl4pPr>
            <a:lvl5pPr>
              <a:defRPr sz="1100">
                <a:solidFill>
                  <a:schemeClr val="tx2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 noProof="0" dirty="0"/>
              <a:t>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38A45EA0-5589-4538-91DE-ED5D542936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1" cap="all" baseline="0">
                <a:solidFill>
                  <a:schemeClr val="tx2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dirty="0"/>
              <a:t>Edit Master text styles</a:t>
            </a:r>
          </a:p>
        </p:txBody>
      </p:sp>
      <p:sp>
        <p:nvSpPr>
          <p:cNvPr id="25" name="Content Placeholder 5">
            <a:extLst>
              <a:ext uri="{FF2B5EF4-FFF2-40B4-BE49-F238E27FC236}">
                <a16:creationId xmlns:a16="http://schemas.microsoft.com/office/drawing/2014/main" id="{BC2DA717-B8B9-47AC-8FE9-5572E4E931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15944" y="2958273"/>
            <a:ext cx="4639736" cy="2910821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tx2">
                    <a:lumMod val="85000"/>
                    <a:lumOff val="15000"/>
                  </a:schemeClr>
                </a:solidFill>
              </a:defRPr>
            </a:lvl1pPr>
            <a:lvl2pPr>
              <a:defRPr sz="1400">
                <a:solidFill>
                  <a:schemeClr val="tx2">
                    <a:lumMod val="85000"/>
                    <a:lumOff val="15000"/>
                  </a:schemeClr>
                </a:solidFill>
              </a:defRPr>
            </a:lvl2pPr>
            <a:lvl3pPr>
              <a:defRPr sz="1100">
                <a:solidFill>
                  <a:schemeClr val="tx2">
                    <a:lumMod val="85000"/>
                    <a:lumOff val="15000"/>
                  </a:schemeClr>
                </a:solidFill>
              </a:defRPr>
            </a:lvl3pPr>
            <a:lvl4pPr>
              <a:defRPr sz="1100">
                <a:solidFill>
                  <a:schemeClr val="tx2">
                    <a:lumMod val="85000"/>
                    <a:lumOff val="15000"/>
                  </a:schemeClr>
                </a:solidFill>
              </a:defRPr>
            </a:lvl4pPr>
            <a:lvl5pPr>
              <a:defRPr sz="1100">
                <a:solidFill>
                  <a:schemeClr val="tx2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9" name="Footer Placeholder 3">
            <a:extLst>
              <a:ext uri="{FF2B5EF4-FFF2-40B4-BE49-F238E27FC236}">
                <a16:creationId xmlns:a16="http://schemas.microsoft.com/office/drawing/2014/main" id="{B19E3F45-434C-46E3-942D-B7E26E844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0098" y="6527759"/>
            <a:ext cx="8108218" cy="255268"/>
          </a:xfrm>
        </p:spPr>
        <p:txBody>
          <a:bodyPr/>
          <a:lstStyle>
            <a:lvl1pPr>
              <a:defRPr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/>
              <a:t> Presented by SociologicalYOU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022B78-81B6-469D-B41E-1D4E5AEB6920}"/>
              </a:ext>
            </a:extLst>
          </p:cNvPr>
          <p:cNvSpPr/>
          <p:nvPr userDrawn="1"/>
        </p:nvSpPr>
        <p:spPr>
          <a:xfrm>
            <a:off x="635000" y="633875"/>
            <a:ext cx="10922000" cy="106849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2091DBD1-E60C-4D28-952E-252C7F490D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7280" y="942871"/>
            <a:ext cx="10058400" cy="5875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cap="none" baseline="0">
                <a:solidFill>
                  <a:schemeClr val="bg2"/>
                </a:solidFill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864766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05717D5D-398B-4D83-8BD4-79D8DB76F7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25079" y="-159798"/>
            <a:ext cx="3758587" cy="720395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101741E-881D-47A7-B186-FF8D32148681}"/>
              </a:ext>
            </a:extLst>
          </p:cNvPr>
          <p:cNvSpPr/>
          <p:nvPr userDrawn="1"/>
        </p:nvSpPr>
        <p:spPr>
          <a:xfrm>
            <a:off x="11795534" y="0"/>
            <a:ext cx="396465" cy="3429000"/>
          </a:xfrm>
          <a:prstGeom prst="rect">
            <a:avLst/>
          </a:pr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26724062-2653-4796-9073-B952051C1B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54444" y="6522156"/>
            <a:ext cx="465513" cy="266473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fld id="{634AE98D-A3AE-4130-B41C-175A6CE8A7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Footer Placeholder 3">
            <a:extLst>
              <a:ext uri="{FF2B5EF4-FFF2-40B4-BE49-F238E27FC236}">
                <a16:creationId xmlns:a16="http://schemas.microsoft.com/office/drawing/2014/main" id="{76052BF2-30D3-4A45-8C07-641DD900A0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0098" y="6527759"/>
            <a:ext cx="8108218" cy="255268"/>
          </a:xfrm>
          <a:prstGeom prst="rect">
            <a:avLst/>
          </a:prstGeom>
        </p:spPr>
        <p:txBody>
          <a:bodyPr/>
          <a:lstStyle>
            <a:lvl1pPr>
              <a:defRPr sz="1400" spc="50" baseline="0">
                <a:solidFill>
                  <a:schemeClr val="bg2">
                    <a:lumMod val="65000"/>
                  </a:schemeClr>
                </a:solidFill>
                <a:latin typeface="+mn-lt"/>
              </a:defRPr>
            </a:lvl1pPr>
          </a:lstStyle>
          <a:p>
            <a:pPr algn="l"/>
            <a:r>
              <a:rPr lang="en-US" dirty="0"/>
              <a:t> Presented by </a:t>
            </a:r>
            <a:r>
              <a:rPr lang="en-US" dirty="0" err="1"/>
              <a:t>SociologicalYOU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991A74C-D437-49F2-AA4E-7353949AFD2D}"/>
              </a:ext>
            </a:extLst>
          </p:cNvPr>
          <p:cNvSpPr/>
          <p:nvPr userDrawn="1"/>
        </p:nvSpPr>
        <p:spPr>
          <a:xfrm>
            <a:off x="11795536" y="3429000"/>
            <a:ext cx="396465" cy="3429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9" name="Flowchart: Process 18">
            <a:extLst>
              <a:ext uri="{FF2B5EF4-FFF2-40B4-BE49-F238E27FC236}">
                <a16:creationId xmlns:a16="http://schemas.microsoft.com/office/drawing/2014/main" id="{9ACD03B9-A91F-4E7D-B9AC-7BC5991463A8}"/>
              </a:ext>
            </a:extLst>
          </p:cNvPr>
          <p:cNvSpPr/>
          <p:nvPr userDrawn="1"/>
        </p:nvSpPr>
        <p:spPr>
          <a:xfrm>
            <a:off x="0" y="6411056"/>
            <a:ext cx="11795534" cy="45719"/>
          </a:xfrm>
          <a:prstGeom prst="flowChartProcess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D5FA6678-6BC9-4BB9-8745-2DDEF94D0A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C712DC3-ABD8-461D-85F4-7DEE46A751E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198" y="1957388"/>
            <a:ext cx="10515602" cy="4303712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26948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05717D5D-398B-4D83-8BD4-79D8DB76F7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25079" y="-159798"/>
            <a:ext cx="3758587" cy="720395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101741E-881D-47A7-B186-FF8D32148681}"/>
              </a:ext>
            </a:extLst>
          </p:cNvPr>
          <p:cNvSpPr/>
          <p:nvPr userDrawn="1"/>
        </p:nvSpPr>
        <p:spPr>
          <a:xfrm>
            <a:off x="11795534" y="0"/>
            <a:ext cx="396465" cy="3429000"/>
          </a:xfrm>
          <a:prstGeom prst="rect">
            <a:avLst/>
          </a:pr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26724062-2653-4796-9073-B952051C1B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54444" y="6522156"/>
            <a:ext cx="465513" cy="266473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fld id="{634AE98D-A3AE-4130-B41C-175A6CE8A7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Footer Placeholder 3">
            <a:extLst>
              <a:ext uri="{FF2B5EF4-FFF2-40B4-BE49-F238E27FC236}">
                <a16:creationId xmlns:a16="http://schemas.microsoft.com/office/drawing/2014/main" id="{76052BF2-30D3-4A45-8C07-641DD900A0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0098" y="6527759"/>
            <a:ext cx="8108218" cy="255268"/>
          </a:xfrm>
          <a:prstGeom prst="rect">
            <a:avLst/>
          </a:prstGeom>
        </p:spPr>
        <p:txBody>
          <a:bodyPr/>
          <a:lstStyle>
            <a:lvl1pPr>
              <a:defRPr sz="1400" spc="50" baseline="0">
                <a:solidFill>
                  <a:schemeClr val="bg2">
                    <a:lumMod val="65000"/>
                  </a:schemeClr>
                </a:solidFill>
                <a:latin typeface="+mn-lt"/>
              </a:defRPr>
            </a:lvl1pPr>
          </a:lstStyle>
          <a:p>
            <a:pPr algn="l"/>
            <a:r>
              <a:rPr lang="en-US" dirty="0"/>
              <a:t> Presented by </a:t>
            </a:r>
            <a:r>
              <a:rPr lang="en-US" dirty="0" err="1"/>
              <a:t>SociologicalYOU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991A74C-D437-49F2-AA4E-7353949AFD2D}"/>
              </a:ext>
            </a:extLst>
          </p:cNvPr>
          <p:cNvSpPr/>
          <p:nvPr userDrawn="1"/>
        </p:nvSpPr>
        <p:spPr>
          <a:xfrm>
            <a:off x="11795536" y="3429000"/>
            <a:ext cx="396465" cy="3429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C9F6F54-F5F8-4738-AB59-7995AEFF08CD}"/>
              </a:ext>
            </a:extLst>
          </p:cNvPr>
          <p:cNvSpPr/>
          <p:nvPr userDrawn="1"/>
        </p:nvSpPr>
        <p:spPr>
          <a:xfrm>
            <a:off x="1" y="1419498"/>
            <a:ext cx="8125075" cy="40453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3" name="Flowchart: Process 12">
            <a:extLst>
              <a:ext uri="{FF2B5EF4-FFF2-40B4-BE49-F238E27FC236}">
                <a16:creationId xmlns:a16="http://schemas.microsoft.com/office/drawing/2014/main" id="{A6163AEF-2556-491F-9837-DBD098312D12}"/>
              </a:ext>
            </a:extLst>
          </p:cNvPr>
          <p:cNvSpPr/>
          <p:nvPr userDrawn="1"/>
        </p:nvSpPr>
        <p:spPr>
          <a:xfrm>
            <a:off x="0" y="6411056"/>
            <a:ext cx="11795534" cy="45719"/>
          </a:xfrm>
          <a:prstGeom prst="flowChartProcess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E157ABFC-B417-4A99-8885-DF23EB77F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98" y="1552991"/>
            <a:ext cx="703147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40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5FCC5970-CE57-47CC-A614-EBF12CFC397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40098" y="3130752"/>
            <a:ext cx="7031476" cy="2082183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142992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lowchart: Process 10">
            <a:extLst>
              <a:ext uri="{FF2B5EF4-FFF2-40B4-BE49-F238E27FC236}">
                <a16:creationId xmlns:a16="http://schemas.microsoft.com/office/drawing/2014/main" id="{F914F778-0A8F-4E01-AE19-96A969572E19}"/>
              </a:ext>
            </a:extLst>
          </p:cNvPr>
          <p:cNvSpPr/>
          <p:nvPr userDrawn="1"/>
        </p:nvSpPr>
        <p:spPr>
          <a:xfrm>
            <a:off x="0" y="6411056"/>
            <a:ext cx="11795534" cy="45719"/>
          </a:xfrm>
          <a:prstGeom prst="flowChartProcess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05717D5D-398B-4D83-8BD4-79D8DB76F7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25079" y="-159798"/>
            <a:ext cx="3758587" cy="720395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101741E-881D-47A7-B186-FF8D32148681}"/>
              </a:ext>
            </a:extLst>
          </p:cNvPr>
          <p:cNvSpPr/>
          <p:nvPr userDrawn="1"/>
        </p:nvSpPr>
        <p:spPr>
          <a:xfrm>
            <a:off x="11795534" y="0"/>
            <a:ext cx="396465" cy="3429000"/>
          </a:xfrm>
          <a:prstGeom prst="rect">
            <a:avLst/>
          </a:pr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26724062-2653-4796-9073-B952051C1B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54444" y="6522156"/>
            <a:ext cx="465513" cy="266473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fld id="{634AE98D-A3AE-4130-B41C-175A6CE8A7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Footer Placeholder 3">
            <a:extLst>
              <a:ext uri="{FF2B5EF4-FFF2-40B4-BE49-F238E27FC236}">
                <a16:creationId xmlns:a16="http://schemas.microsoft.com/office/drawing/2014/main" id="{76052BF2-30D3-4A45-8C07-641DD900A0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0098" y="6527759"/>
            <a:ext cx="8108218" cy="255268"/>
          </a:xfrm>
          <a:prstGeom prst="rect">
            <a:avLst/>
          </a:prstGeom>
        </p:spPr>
        <p:txBody>
          <a:bodyPr/>
          <a:lstStyle>
            <a:lvl1pPr>
              <a:defRPr sz="1400" spc="50" baseline="0">
                <a:solidFill>
                  <a:schemeClr val="bg2">
                    <a:lumMod val="65000"/>
                  </a:schemeClr>
                </a:solidFill>
                <a:latin typeface="+mn-lt"/>
              </a:defRPr>
            </a:lvl1pPr>
          </a:lstStyle>
          <a:p>
            <a:pPr algn="l"/>
            <a:r>
              <a:rPr lang="en-US" dirty="0"/>
              <a:t> Presented by </a:t>
            </a:r>
            <a:r>
              <a:rPr lang="en-US" dirty="0" err="1"/>
              <a:t>SociologicalYOU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991A74C-D437-49F2-AA4E-7353949AFD2D}"/>
              </a:ext>
            </a:extLst>
          </p:cNvPr>
          <p:cNvSpPr/>
          <p:nvPr userDrawn="1"/>
        </p:nvSpPr>
        <p:spPr>
          <a:xfrm>
            <a:off x="11795536" y="3429000"/>
            <a:ext cx="396465" cy="3429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C9F6F54-F5F8-4738-AB59-7995AEFF08CD}"/>
              </a:ext>
            </a:extLst>
          </p:cNvPr>
          <p:cNvSpPr/>
          <p:nvPr userDrawn="1"/>
        </p:nvSpPr>
        <p:spPr>
          <a:xfrm>
            <a:off x="2" y="1419498"/>
            <a:ext cx="7956134" cy="40453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74FDAC37-95E9-4802-A004-B0D2FC300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98" y="1552991"/>
            <a:ext cx="703147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40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E1496DA5-819F-41DC-9313-FEF3B8EF5A4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40098" y="3130752"/>
            <a:ext cx="7031476" cy="2082183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59417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Y Title Slide #1 Green">
    <p:bg>
      <p:bgPr>
        <a:solidFill>
          <a:srgbClr val="EFFA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189779-4C8F-46F0-BE57-0316703903C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4AE98D-A3AE-4130-B41C-175A6CE8A7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Rectangle">
            <a:extLst>
              <a:ext uri="{FF2B5EF4-FFF2-40B4-BE49-F238E27FC236}">
                <a16:creationId xmlns:a16="http://schemas.microsoft.com/office/drawing/2014/main" id="{440347F5-4313-4257-9233-6E3958FC33E0}"/>
              </a:ext>
            </a:extLst>
          </p:cNvPr>
          <p:cNvSpPr/>
          <p:nvPr userDrawn="1"/>
        </p:nvSpPr>
        <p:spPr>
          <a:xfrm flipH="1">
            <a:off x="4217870" y="0"/>
            <a:ext cx="3599236" cy="6857999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en-US" sz="1600" noProof="0" dirty="0"/>
          </a:p>
        </p:txBody>
      </p:sp>
      <p:sp>
        <p:nvSpPr>
          <p:cNvPr id="6" name="Rectangle">
            <a:extLst>
              <a:ext uri="{FF2B5EF4-FFF2-40B4-BE49-F238E27FC236}">
                <a16:creationId xmlns:a16="http://schemas.microsoft.com/office/drawing/2014/main" id="{DB685736-7569-44FB-947C-5A7345735FC1}"/>
              </a:ext>
            </a:extLst>
          </p:cNvPr>
          <p:cNvSpPr/>
          <p:nvPr userDrawn="1"/>
        </p:nvSpPr>
        <p:spPr>
          <a:xfrm>
            <a:off x="635000" y="633875"/>
            <a:ext cx="10922000" cy="5590250"/>
          </a:xfrm>
          <a:prstGeom prst="rect">
            <a:avLst/>
          </a:prstGeom>
          <a:solidFill>
            <a:schemeClr val="bg2"/>
          </a:solidFill>
          <a:ln w="12700">
            <a:noFill/>
            <a:miter lim="400000"/>
          </a:ln>
          <a:effectLst>
            <a:outerShdw blurRad="254000" dist="25400" dir="2700000" rotWithShape="0">
              <a:srgbClr val="1F2125">
                <a:alpha val="15000"/>
              </a:srgbClr>
            </a:outerShdw>
          </a:effectLst>
        </p:spPr>
        <p:txBody>
          <a:bodyPr lIns="0" tIns="0" rIns="0" bIns="0" anchor="ctr"/>
          <a:lstStyle/>
          <a:p>
            <a:pPr>
              <a:defRPr sz="3200" b="0">
                <a:solidFill>
                  <a:srgbClr val="E8ECF2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en-US" sz="1600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CE554D-71AB-465C-8AC4-0922A818D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87324" y="6516554"/>
            <a:ext cx="2860327" cy="255268"/>
          </a:xfrm>
        </p:spPr>
        <p:txBody>
          <a:bodyPr/>
          <a:lstStyle>
            <a:lvl1pPr>
              <a:defRPr>
                <a:solidFill>
                  <a:schemeClr val="accent2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/>
              <a:t> Presented by SociologicalYOU</a:t>
            </a:r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73271A2-D45E-401A-A95A-9B449B5A36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8000" cap="none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4E80051F-C9D7-4CE0-BC40-4D258EA93F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none" spc="0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noProof="0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729255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lowchart: Process 10">
            <a:extLst>
              <a:ext uri="{FF2B5EF4-FFF2-40B4-BE49-F238E27FC236}">
                <a16:creationId xmlns:a16="http://schemas.microsoft.com/office/drawing/2014/main" id="{C70B179B-CE15-40CF-852D-5C3BB9F83851}"/>
              </a:ext>
            </a:extLst>
          </p:cNvPr>
          <p:cNvSpPr/>
          <p:nvPr userDrawn="1"/>
        </p:nvSpPr>
        <p:spPr>
          <a:xfrm>
            <a:off x="0" y="1248937"/>
            <a:ext cx="12192000" cy="4360126"/>
          </a:xfrm>
          <a:prstGeom prst="flowChartProcess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n>
                <a:noFill/>
              </a:ln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1D55F9E-6958-4FB3-AEE5-3D608ABDB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1887" y="2310063"/>
            <a:ext cx="10520409" cy="837398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40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0D9F9E64-D87F-41C7-A3DD-8C9475C0BD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8533" y="3303758"/>
            <a:ext cx="10520409" cy="5320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Text Placeholder">
            <a:extLst>
              <a:ext uri="{FF2B5EF4-FFF2-40B4-BE49-F238E27FC236}">
                <a16:creationId xmlns:a16="http://schemas.microsoft.com/office/drawing/2014/main" id="{5E86B2CD-7941-4CCE-89BA-47E5DE34E4D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51887" y="4113810"/>
            <a:ext cx="10520409" cy="576185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spcBef>
                <a:spcPts val="0"/>
              </a:spcBef>
              <a:defRPr sz="2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16457E3-4B82-4A22-98CC-C41765FE2BCD}"/>
              </a:ext>
            </a:extLst>
          </p:cNvPr>
          <p:cNvGrpSpPr/>
          <p:nvPr userDrawn="1"/>
        </p:nvGrpSpPr>
        <p:grpSpPr>
          <a:xfrm>
            <a:off x="-9305" y="-36429"/>
            <a:ext cx="12398308" cy="1091943"/>
            <a:chOff x="-656074" y="8175"/>
            <a:chExt cx="13137177" cy="1157017"/>
          </a:xfrm>
          <a:solidFill>
            <a:schemeClr val="accent5">
              <a:lumMod val="90000"/>
              <a:alpha val="28000"/>
            </a:schemeClr>
          </a:solidFill>
        </p:grpSpPr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50CC661D-EC52-4F1D-BEB1-11F14F1450A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 flipH="1" flipV="1">
              <a:off x="-125774" y="-522125"/>
              <a:ext cx="1157017" cy="2217617"/>
            </a:xfrm>
            <a:prstGeom prst="rect">
              <a:avLst/>
            </a:prstGeom>
          </p:spPr>
        </p:pic>
        <p:pic>
          <p:nvPicPr>
            <p:cNvPr id="19" name="Graphic 18">
              <a:extLst>
                <a:ext uri="{FF2B5EF4-FFF2-40B4-BE49-F238E27FC236}">
                  <a16:creationId xmlns:a16="http://schemas.microsoft.com/office/drawing/2014/main" id="{D99EA323-88C0-4CC1-ACE0-DE7F169FE02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6200000" flipV="1">
              <a:off x="2058138" y="-522125"/>
              <a:ext cx="1157017" cy="2217617"/>
            </a:xfrm>
            <a:prstGeom prst="rect">
              <a:avLst/>
            </a:prstGeom>
          </p:spPr>
        </p:pic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CCD022FF-783C-4F3B-B44B-507B8D6E70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 flipH="1" flipV="1">
              <a:off x="4242050" y="-522125"/>
              <a:ext cx="1157017" cy="2217617"/>
            </a:xfrm>
            <a:prstGeom prst="rect">
              <a:avLst/>
            </a:prstGeom>
          </p:spPr>
        </p:pic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D077D043-0C00-42AC-A358-FE43D892D10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6200000" flipV="1">
              <a:off x="6425962" y="-522125"/>
              <a:ext cx="1157017" cy="2217617"/>
            </a:xfrm>
            <a:prstGeom prst="rect">
              <a:avLst/>
            </a:prstGeom>
          </p:spPr>
        </p:pic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56D0E9CB-A892-416A-9BA2-04F0D9F888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 flipH="1" flipV="1">
              <a:off x="8609874" y="-522125"/>
              <a:ext cx="1157017" cy="2217617"/>
            </a:xfrm>
            <a:prstGeom prst="rect">
              <a:avLst/>
            </a:prstGeom>
          </p:spPr>
        </p:pic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9BB8DD33-45DC-4302-ABD6-EC0D2ECA71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6200000" flipV="1">
              <a:off x="10793786" y="-522125"/>
              <a:ext cx="1157017" cy="2217617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EB93E3E-EC02-4E22-8283-63EA27DA7F44}"/>
              </a:ext>
            </a:extLst>
          </p:cNvPr>
          <p:cNvGrpSpPr/>
          <p:nvPr userDrawn="1"/>
        </p:nvGrpSpPr>
        <p:grpSpPr>
          <a:xfrm flipV="1">
            <a:off x="12999" y="5821758"/>
            <a:ext cx="12398308" cy="1091944"/>
            <a:chOff x="-656074" y="8175"/>
            <a:chExt cx="13137177" cy="1157018"/>
          </a:xfrm>
          <a:solidFill>
            <a:schemeClr val="accent5">
              <a:lumMod val="90000"/>
              <a:alpha val="28000"/>
            </a:schemeClr>
          </a:solidFill>
        </p:grpSpPr>
        <p:pic>
          <p:nvPicPr>
            <p:cNvPr id="25" name="Graphic 24">
              <a:extLst>
                <a:ext uri="{FF2B5EF4-FFF2-40B4-BE49-F238E27FC236}">
                  <a16:creationId xmlns:a16="http://schemas.microsoft.com/office/drawing/2014/main" id="{8D4EA9C1-BE2C-4DFA-A66D-4B6F0FC6D25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6200000" flipV="1">
              <a:off x="-125774" y="-522124"/>
              <a:ext cx="1157017" cy="2217617"/>
            </a:xfrm>
            <a:prstGeom prst="rect">
              <a:avLst/>
            </a:prstGeom>
          </p:spPr>
        </p:pic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4BF2B99F-D716-46E9-9DE6-E2DB32D2D94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 flipH="1" flipV="1">
              <a:off x="2058138" y="-522125"/>
              <a:ext cx="1157017" cy="2217617"/>
            </a:xfrm>
            <a:prstGeom prst="rect">
              <a:avLst/>
            </a:prstGeom>
          </p:spPr>
        </p:pic>
        <p:pic>
          <p:nvPicPr>
            <p:cNvPr id="27" name="Graphic 26">
              <a:extLst>
                <a:ext uri="{FF2B5EF4-FFF2-40B4-BE49-F238E27FC236}">
                  <a16:creationId xmlns:a16="http://schemas.microsoft.com/office/drawing/2014/main" id="{DADB2CEE-79EC-4FD1-BDBC-D0D0FB3437E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6200000" flipV="1">
              <a:off x="4242050" y="-522124"/>
              <a:ext cx="1157017" cy="2217617"/>
            </a:xfrm>
            <a:prstGeom prst="rect">
              <a:avLst/>
            </a:prstGeom>
          </p:spPr>
        </p:pic>
        <p:pic>
          <p:nvPicPr>
            <p:cNvPr id="28" name="Graphic 27">
              <a:extLst>
                <a:ext uri="{FF2B5EF4-FFF2-40B4-BE49-F238E27FC236}">
                  <a16:creationId xmlns:a16="http://schemas.microsoft.com/office/drawing/2014/main" id="{FD809CCC-CB74-4227-88B0-5C5555B976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 flipH="1" flipV="1">
              <a:off x="6425962" y="-522125"/>
              <a:ext cx="1157017" cy="2217617"/>
            </a:xfrm>
            <a:prstGeom prst="rect">
              <a:avLst/>
            </a:prstGeom>
          </p:spPr>
        </p:pic>
        <p:pic>
          <p:nvPicPr>
            <p:cNvPr id="29" name="Graphic 28">
              <a:extLst>
                <a:ext uri="{FF2B5EF4-FFF2-40B4-BE49-F238E27FC236}">
                  <a16:creationId xmlns:a16="http://schemas.microsoft.com/office/drawing/2014/main" id="{90B6D778-F5DD-4E3A-AAB5-48E150EFFDC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6200000" flipV="1">
              <a:off x="8609874" y="-522124"/>
              <a:ext cx="1157017" cy="2217617"/>
            </a:xfrm>
            <a:prstGeom prst="rect">
              <a:avLst/>
            </a:prstGeom>
          </p:spPr>
        </p:pic>
        <p:pic>
          <p:nvPicPr>
            <p:cNvPr id="30" name="Graphic 29">
              <a:extLst>
                <a:ext uri="{FF2B5EF4-FFF2-40B4-BE49-F238E27FC236}">
                  <a16:creationId xmlns:a16="http://schemas.microsoft.com/office/drawing/2014/main" id="{6A19FA67-1719-4999-BC63-74B916EB05D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 flipH="1" flipV="1">
              <a:off x="10793786" y="-522125"/>
              <a:ext cx="1157017" cy="22176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363128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Process 4">
            <a:extLst>
              <a:ext uri="{FF2B5EF4-FFF2-40B4-BE49-F238E27FC236}">
                <a16:creationId xmlns:a16="http://schemas.microsoft.com/office/drawing/2014/main" id="{92BD9508-533A-4BDD-9578-3E670B9FD343}"/>
              </a:ext>
            </a:extLst>
          </p:cNvPr>
          <p:cNvSpPr/>
          <p:nvPr userDrawn="1"/>
        </p:nvSpPr>
        <p:spPr>
          <a:xfrm>
            <a:off x="0" y="1248937"/>
            <a:ext cx="12192000" cy="4360126"/>
          </a:xfrm>
          <a:prstGeom prst="flowChartProcess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n>
                <a:noFill/>
              </a:ln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E1DC547-1125-4ED3-84FD-CB21E7E8F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1887" y="2310063"/>
            <a:ext cx="10520409" cy="837398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40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DF800902-EA35-42F8-B9F0-83D79E10C4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8533" y="3303758"/>
            <a:ext cx="10520409" cy="53202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">
            <a:extLst>
              <a:ext uri="{FF2B5EF4-FFF2-40B4-BE49-F238E27FC236}">
                <a16:creationId xmlns:a16="http://schemas.microsoft.com/office/drawing/2014/main" id="{213F851F-5527-49AC-A710-2CF42BBED67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51887" y="4113810"/>
            <a:ext cx="10520409" cy="576185"/>
          </a:xfrm>
          <a:prstGeom prst="rect">
            <a:avLst/>
          </a:prstGeom>
        </p:spPr>
        <p:txBody>
          <a:bodyPr/>
          <a:lstStyle>
            <a:lvl1pPr algn="ctr">
              <a:spcBef>
                <a:spcPts val="0"/>
              </a:spcBef>
              <a:defRPr sz="18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5680C21-4D97-4718-B4A8-B881C2EBD13E}"/>
              </a:ext>
            </a:extLst>
          </p:cNvPr>
          <p:cNvGrpSpPr/>
          <p:nvPr userDrawn="1"/>
        </p:nvGrpSpPr>
        <p:grpSpPr>
          <a:xfrm>
            <a:off x="-9305" y="-36429"/>
            <a:ext cx="12398308" cy="1091943"/>
            <a:chOff x="-656074" y="8175"/>
            <a:chExt cx="13137177" cy="1157017"/>
          </a:xfrm>
          <a:solidFill>
            <a:schemeClr val="accent5">
              <a:lumMod val="90000"/>
              <a:alpha val="28000"/>
            </a:schemeClr>
          </a:solidFill>
        </p:grpSpPr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A063294D-0106-49AE-8432-5A08075CC4B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 flipH="1" flipV="1">
              <a:off x="-125774" y="-522125"/>
              <a:ext cx="1157017" cy="2217617"/>
            </a:xfrm>
            <a:prstGeom prst="rect">
              <a:avLst/>
            </a:prstGeom>
          </p:spPr>
        </p:pic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9648D5A1-F77D-476F-9A6C-25F743762E3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6200000" flipV="1">
              <a:off x="2058138" y="-522125"/>
              <a:ext cx="1157017" cy="2217617"/>
            </a:xfrm>
            <a:prstGeom prst="rect">
              <a:avLst/>
            </a:prstGeom>
          </p:spPr>
        </p:pic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CC9E2771-4448-4EA2-953A-9F2B305FE9F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 flipH="1" flipV="1">
              <a:off x="4242050" y="-522125"/>
              <a:ext cx="1157017" cy="2217617"/>
            </a:xfrm>
            <a:prstGeom prst="rect">
              <a:avLst/>
            </a:prstGeom>
          </p:spPr>
        </p:pic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1B2663DA-5AFB-4BB5-854A-47651BAF84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6200000" flipV="1">
              <a:off x="6425962" y="-522125"/>
              <a:ext cx="1157017" cy="2217617"/>
            </a:xfrm>
            <a:prstGeom prst="rect">
              <a:avLst/>
            </a:prstGeom>
          </p:spPr>
        </p:pic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E6CBEE02-B60E-401C-A422-53A82637131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 flipH="1" flipV="1">
              <a:off x="8609874" y="-522125"/>
              <a:ext cx="1157017" cy="2217617"/>
            </a:xfrm>
            <a:prstGeom prst="rect">
              <a:avLst/>
            </a:prstGeom>
          </p:spPr>
        </p:pic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924F4A92-BF59-483D-9E5E-B231FC83188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6200000" flipV="1">
              <a:off x="10793786" y="-522125"/>
              <a:ext cx="1157017" cy="2217617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C367425-61D0-4A5A-8747-8A5D0592D6A8}"/>
              </a:ext>
            </a:extLst>
          </p:cNvPr>
          <p:cNvGrpSpPr/>
          <p:nvPr userDrawn="1"/>
        </p:nvGrpSpPr>
        <p:grpSpPr>
          <a:xfrm flipV="1">
            <a:off x="12999" y="5821758"/>
            <a:ext cx="12398308" cy="1091944"/>
            <a:chOff x="-656074" y="8175"/>
            <a:chExt cx="13137177" cy="1157018"/>
          </a:xfrm>
          <a:solidFill>
            <a:schemeClr val="accent5">
              <a:lumMod val="90000"/>
              <a:alpha val="28000"/>
            </a:schemeClr>
          </a:solidFill>
        </p:grpSpPr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2E4D2D10-D005-41C1-9D8D-19A9E2E1A1F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6200000" flipV="1">
              <a:off x="-125774" y="-522124"/>
              <a:ext cx="1157017" cy="2217617"/>
            </a:xfrm>
            <a:prstGeom prst="rect">
              <a:avLst/>
            </a:prstGeom>
          </p:spPr>
        </p:pic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D1D47EE4-DC18-4AFD-906E-BE95BADEBE2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 flipH="1" flipV="1">
              <a:off x="2058138" y="-522125"/>
              <a:ext cx="1157017" cy="2217617"/>
            </a:xfrm>
            <a:prstGeom prst="rect">
              <a:avLst/>
            </a:prstGeom>
          </p:spPr>
        </p:pic>
        <p:pic>
          <p:nvPicPr>
            <p:cNvPr id="19" name="Graphic 18">
              <a:extLst>
                <a:ext uri="{FF2B5EF4-FFF2-40B4-BE49-F238E27FC236}">
                  <a16:creationId xmlns:a16="http://schemas.microsoft.com/office/drawing/2014/main" id="{142E7FC6-4772-4EFB-B62D-687F554817E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6200000" flipV="1">
              <a:off x="4242050" y="-522124"/>
              <a:ext cx="1157017" cy="2217617"/>
            </a:xfrm>
            <a:prstGeom prst="rect">
              <a:avLst/>
            </a:prstGeom>
          </p:spPr>
        </p:pic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F9D2A181-D54D-4259-A402-B08145D478E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 flipH="1" flipV="1">
              <a:off x="6425962" y="-522125"/>
              <a:ext cx="1157017" cy="2217617"/>
            </a:xfrm>
            <a:prstGeom prst="rect">
              <a:avLst/>
            </a:prstGeom>
          </p:spPr>
        </p:pic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E79B2A03-30BB-47C5-BC10-231C6892A78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6200000" flipV="1">
              <a:off x="8609874" y="-522124"/>
              <a:ext cx="1157017" cy="2217617"/>
            </a:xfrm>
            <a:prstGeom prst="rect">
              <a:avLst/>
            </a:prstGeom>
          </p:spPr>
        </p:pic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765C0FE1-F621-4C3D-B959-AFF5B8478F8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 flipH="1" flipV="1">
              <a:off x="10793786" y="-522125"/>
              <a:ext cx="1157017" cy="22176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050125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02600DDD-89D2-48A8-A233-1EC365154B46}"/>
              </a:ext>
            </a:extLst>
          </p:cNvPr>
          <p:cNvGrpSpPr/>
          <p:nvPr userDrawn="1"/>
        </p:nvGrpSpPr>
        <p:grpSpPr>
          <a:xfrm>
            <a:off x="0" y="1165197"/>
            <a:ext cx="12192000" cy="4527611"/>
            <a:chOff x="0" y="1624614"/>
            <a:chExt cx="12192000" cy="3608772"/>
          </a:xfrm>
          <a:effectLst/>
        </p:grpSpPr>
        <p:sp>
          <p:nvSpPr>
            <p:cNvPr id="24" name="Flowchart: Process 23">
              <a:extLst>
                <a:ext uri="{FF2B5EF4-FFF2-40B4-BE49-F238E27FC236}">
                  <a16:creationId xmlns:a16="http://schemas.microsoft.com/office/drawing/2014/main" id="{493FA460-27B7-4A7A-921C-B2FA195105FA}"/>
                </a:ext>
              </a:extLst>
            </p:cNvPr>
            <p:cNvSpPr/>
            <p:nvPr userDrawn="1"/>
          </p:nvSpPr>
          <p:spPr>
            <a:xfrm>
              <a:off x="0" y="1624614"/>
              <a:ext cx="12192000" cy="1804386"/>
            </a:xfrm>
            <a:prstGeom prst="flowChartProcess">
              <a:avLst/>
            </a:prstGeom>
            <a:solidFill>
              <a:srgbClr val="92BF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5" name="Flowchart: Process 24">
              <a:extLst>
                <a:ext uri="{FF2B5EF4-FFF2-40B4-BE49-F238E27FC236}">
                  <a16:creationId xmlns:a16="http://schemas.microsoft.com/office/drawing/2014/main" id="{64304227-E4DD-4979-A1EC-9092523315A9}"/>
                </a:ext>
              </a:extLst>
            </p:cNvPr>
            <p:cNvSpPr/>
            <p:nvPr userDrawn="1"/>
          </p:nvSpPr>
          <p:spPr>
            <a:xfrm>
              <a:off x="0" y="3429000"/>
              <a:ext cx="12192000" cy="1804386"/>
            </a:xfrm>
            <a:prstGeom prst="flowChartProcess">
              <a:avLst/>
            </a:prstGeom>
            <a:solidFill>
              <a:srgbClr val="59AF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26" name="Flowchart: Process 25">
            <a:extLst>
              <a:ext uri="{FF2B5EF4-FFF2-40B4-BE49-F238E27FC236}">
                <a16:creationId xmlns:a16="http://schemas.microsoft.com/office/drawing/2014/main" id="{2A2CD9E6-DDB4-46EE-8D9E-65F8B37CD4B0}"/>
              </a:ext>
            </a:extLst>
          </p:cNvPr>
          <p:cNvSpPr/>
          <p:nvPr userDrawn="1"/>
        </p:nvSpPr>
        <p:spPr>
          <a:xfrm>
            <a:off x="474847" y="1633891"/>
            <a:ext cx="11242308" cy="3590223"/>
          </a:xfrm>
          <a:prstGeom prst="flowChartProcess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B8B7405-3C4B-49C2-9736-3522D82FA513}"/>
              </a:ext>
            </a:extLst>
          </p:cNvPr>
          <p:cNvGrpSpPr/>
          <p:nvPr userDrawn="1"/>
        </p:nvGrpSpPr>
        <p:grpSpPr>
          <a:xfrm>
            <a:off x="-9305" y="-36429"/>
            <a:ext cx="12398308" cy="1091943"/>
            <a:chOff x="-656074" y="8175"/>
            <a:chExt cx="13137177" cy="1157017"/>
          </a:xfrm>
          <a:solidFill>
            <a:schemeClr val="accent5">
              <a:lumMod val="90000"/>
              <a:alpha val="28000"/>
            </a:schemeClr>
          </a:solidFill>
        </p:grpSpPr>
        <p:pic>
          <p:nvPicPr>
            <p:cNvPr id="31" name="Graphic 30">
              <a:extLst>
                <a:ext uri="{FF2B5EF4-FFF2-40B4-BE49-F238E27FC236}">
                  <a16:creationId xmlns:a16="http://schemas.microsoft.com/office/drawing/2014/main" id="{65BC0B8E-3C33-4CBE-94A6-688D20DA5C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 flipH="1" flipV="1">
              <a:off x="-125774" y="-522125"/>
              <a:ext cx="1157017" cy="2217617"/>
            </a:xfrm>
            <a:prstGeom prst="rect">
              <a:avLst/>
            </a:prstGeom>
          </p:spPr>
        </p:pic>
        <p:pic>
          <p:nvPicPr>
            <p:cNvPr id="32" name="Graphic 31">
              <a:extLst>
                <a:ext uri="{FF2B5EF4-FFF2-40B4-BE49-F238E27FC236}">
                  <a16:creationId xmlns:a16="http://schemas.microsoft.com/office/drawing/2014/main" id="{4C080D02-F5C8-4E20-B53A-C03F55F81C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6200000" flipV="1">
              <a:off x="2058138" y="-522125"/>
              <a:ext cx="1157017" cy="2217617"/>
            </a:xfrm>
            <a:prstGeom prst="rect">
              <a:avLst/>
            </a:prstGeom>
          </p:spPr>
        </p:pic>
        <p:pic>
          <p:nvPicPr>
            <p:cNvPr id="33" name="Graphic 32">
              <a:extLst>
                <a:ext uri="{FF2B5EF4-FFF2-40B4-BE49-F238E27FC236}">
                  <a16:creationId xmlns:a16="http://schemas.microsoft.com/office/drawing/2014/main" id="{B4D62473-EE5C-4D39-A170-6C92B1A4671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 flipH="1" flipV="1">
              <a:off x="4242050" y="-522125"/>
              <a:ext cx="1157017" cy="2217617"/>
            </a:xfrm>
            <a:prstGeom prst="rect">
              <a:avLst/>
            </a:prstGeom>
          </p:spPr>
        </p:pic>
        <p:pic>
          <p:nvPicPr>
            <p:cNvPr id="34" name="Graphic 33">
              <a:extLst>
                <a:ext uri="{FF2B5EF4-FFF2-40B4-BE49-F238E27FC236}">
                  <a16:creationId xmlns:a16="http://schemas.microsoft.com/office/drawing/2014/main" id="{D28FBF53-0468-420C-8D66-4472D92D8F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6200000" flipV="1">
              <a:off x="6425962" y="-522125"/>
              <a:ext cx="1157017" cy="2217617"/>
            </a:xfrm>
            <a:prstGeom prst="rect">
              <a:avLst/>
            </a:prstGeom>
          </p:spPr>
        </p:pic>
        <p:pic>
          <p:nvPicPr>
            <p:cNvPr id="35" name="Graphic 34">
              <a:extLst>
                <a:ext uri="{FF2B5EF4-FFF2-40B4-BE49-F238E27FC236}">
                  <a16:creationId xmlns:a16="http://schemas.microsoft.com/office/drawing/2014/main" id="{F9CA35C5-8420-4694-97E5-B99539F02C7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 flipH="1" flipV="1">
              <a:off x="8609874" y="-522125"/>
              <a:ext cx="1157017" cy="2217617"/>
            </a:xfrm>
            <a:prstGeom prst="rect">
              <a:avLst/>
            </a:prstGeom>
          </p:spPr>
        </p:pic>
        <p:pic>
          <p:nvPicPr>
            <p:cNvPr id="36" name="Graphic 35">
              <a:extLst>
                <a:ext uri="{FF2B5EF4-FFF2-40B4-BE49-F238E27FC236}">
                  <a16:creationId xmlns:a16="http://schemas.microsoft.com/office/drawing/2014/main" id="{1D4D1384-38E5-401B-B8AE-154F7A16798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6200000" flipV="1">
              <a:off x="10793786" y="-522125"/>
              <a:ext cx="1157017" cy="2217617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E5B4B4C-DFF1-4EA4-9443-B9F15F45F12C}"/>
              </a:ext>
            </a:extLst>
          </p:cNvPr>
          <p:cNvGrpSpPr/>
          <p:nvPr userDrawn="1"/>
        </p:nvGrpSpPr>
        <p:grpSpPr>
          <a:xfrm flipV="1">
            <a:off x="12999" y="5821758"/>
            <a:ext cx="12398308" cy="1091944"/>
            <a:chOff x="-656074" y="8175"/>
            <a:chExt cx="13137177" cy="1157018"/>
          </a:xfrm>
          <a:solidFill>
            <a:schemeClr val="accent5">
              <a:lumMod val="90000"/>
              <a:alpha val="28000"/>
            </a:schemeClr>
          </a:solidFill>
        </p:grpSpPr>
        <p:pic>
          <p:nvPicPr>
            <p:cNvPr id="38" name="Graphic 37">
              <a:extLst>
                <a:ext uri="{FF2B5EF4-FFF2-40B4-BE49-F238E27FC236}">
                  <a16:creationId xmlns:a16="http://schemas.microsoft.com/office/drawing/2014/main" id="{06DCC725-BCDA-42CF-88C7-AD615973B3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6200000" flipV="1">
              <a:off x="-125774" y="-522124"/>
              <a:ext cx="1157017" cy="2217617"/>
            </a:xfrm>
            <a:prstGeom prst="rect">
              <a:avLst/>
            </a:prstGeom>
          </p:spPr>
        </p:pic>
        <p:pic>
          <p:nvPicPr>
            <p:cNvPr id="39" name="Graphic 38">
              <a:extLst>
                <a:ext uri="{FF2B5EF4-FFF2-40B4-BE49-F238E27FC236}">
                  <a16:creationId xmlns:a16="http://schemas.microsoft.com/office/drawing/2014/main" id="{A2BE4FDB-487C-43A3-B59E-52F82518C69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 flipH="1" flipV="1">
              <a:off x="2058138" y="-522125"/>
              <a:ext cx="1157017" cy="2217617"/>
            </a:xfrm>
            <a:prstGeom prst="rect">
              <a:avLst/>
            </a:prstGeom>
          </p:spPr>
        </p:pic>
        <p:pic>
          <p:nvPicPr>
            <p:cNvPr id="40" name="Graphic 39">
              <a:extLst>
                <a:ext uri="{FF2B5EF4-FFF2-40B4-BE49-F238E27FC236}">
                  <a16:creationId xmlns:a16="http://schemas.microsoft.com/office/drawing/2014/main" id="{98BB1D3A-7F92-4818-A291-BDEC19D7C87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6200000" flipV="1">
              <a:off x="4242050" y="-522124"/>
              <a:ext cx="1157017" cy="2217617"/>
            </a:xfrm>
            <a:prstGeom prst="rect">
              <a:avLst/>
            </a:prstGeom>
          </p:spPr>
        </p:pic>
        <p:pic>
          <p:nvPicPr>
            <p:cNvPr id="41" name="Graphic 40">
              <a:extLst>
                <a:ext uri="{FF2B5EF4-FFF2-40B4-BE49-F238E27FC236}">
                  <a16:creationId xmlns:a16="http://schemas.microsoft.com/office/drawing/2014/main" id="{0C518C05-DC6E-47E4-B97B-D6D16998A7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 flipH="1" flipV="1">
              <a:off x="6425962" y="-522125"/>
              <a:ext cx="1157017" cy="2217617"/>
            </a:xfrm>
            <a:prstGeom prst="rect">
              <a:avLst/>
            </a:prstGeom>
          </p:spPr>
        </p:pic>
        <p:pic>
          <p:nvPicPr>
            <p:cNvPr id="42" name="Graphic 41">
              <a:extLst>
                <a:ext uri="{FF2B5EF4-FFF2-40B4-BE49-F238E27FC236}">
                  <a16:creationId xmlns:a16="http://schemas.microsoft.com/office/drawing/2014/main" id="{69FB2E1A-E27B-4CDF-83FC-0285C36D75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6200000" flipV="1">
              <a:off x="8609874" y="-522124"/>
              <a:ext cx="1157017" cy="2217617"/>
            </a:xfrm>
            <a:prstGeom prst="rect">
              <a:avLst/>
            </a:prstGeom>
          </p:spPr>
        </p:pic>
        <p:pic>
          <p:nvPicPr>
            <p:cNvPr id="43" name="Graphic 42">
              <a:extLst>
                <a:ext uri="{FF2B5EF4-FFF2-40B4-BE49-F238E27FC236}">
                  <a16:creationId xmlns:a16="http://schemas.microsoft.com/office/drawing/2014/main" id="{A28DFB85-9925-4EDE-975B-FDFB4969E67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 flipH="1" flipV="1">
              <a:off x="10793786" y="-522125"/>
              <a:ext cx="1157017" cy="2217617"/>
            </a:xfrm>
            <a:prstGeom prst="rect">
              <a:avLst/>
            </a:prstGeom>
          </p:spPr>
        </p:pic>
      </p:grpSp>
      <p:sp>
        <p:nvSpPr>
          <p:cNvPr id="44" name="Title 1">
            <a:extLst>
              <a:ext uri="{FF2B5EF4-FFF2-40B4-BE49-F238E27FC236}">
                <a16:creationId xmlns:a16="http://schemas.microsoft.com/office/drawing/2014/main" id="{999E294A-324F-47B9-A9F9-C8956EFCE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1887" y="2310063"/>
            <a:ext cx="10520409" cy="837398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400">
                <a:solidFill>
                  <a:schemeClr val="tx1">
                    <a:lumMod val="75000"/>
                    <a:lumOff val="25000"/>
                  </a:schemeClr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38044B59-5EE8-4490-B7DC-31B160DDD3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8533" y="3303758"/>
            <a:ext cx="10520409" cy="5320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6" name="Text Placeholder">
            <a:extLst>
              <a:ext uri="{FF2B5EF4-FFF2-40B4-BE49-F238E27FC236}">
                <a16:creationId xmlns:a16="http://schemas.microsoft.com/office/drawing/2014/main" id="{D983C8A7-482D-45E8-80ED-58BCD1FC4C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51887" y="4113810"/>
            <a:ext cx="10520409" cy="576185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spcBef>
                <a:spcPts val="0"/>
              </a:spcBef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342529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>
            <a:extLst>
              <a:ext uri="{FF2B5EF4-FFF2-40B4-BE49-F238E27FC236}">
                <a16:creationId xmlns:a16="http://schemas.microsoft.com/office/drawing/2014/main" id="{E9324621-037C-47B0-8FAC-B08283558AF0}"/>
              </a:ext>
            </a:extLst>
          </p:cNvPr>
          <p:cNvSpPr/>
          <p:nvPr userDrawn="1"/>
        </p:nvSpPr>
        <p:spPr>
          <a:xfrm>
            <a:off x="9989162" y="1048610"/>
            <a:ext cx="2202839" cy="5809390"/>
          </a:xfrm>
          <a:custGeom>
            <a:avLst/>
            <a:gdLst>
              <a:gd name="connsiteX0" fmla="*/ 0 w 2202839"/>
              <a:gd name="connsiteY0" fmla="*/ 0 h 4061534"/>
              <a:gd name="connsiteX1" fmla="*/ 2202839 w 2202839"/>
              <a:gd name="connsiteY1" fmla="*/ 0 h 4061534"/>
              <a:gd name="connsiteX2" fmla="*/ 2202839 w 2202839"/>
              <a:gd name="connsiteY2" fmla="*/ 4061534 h 4061534"/>
              <a:gd name="connsiteX3" fmla="*/ 0 w 2202839"/>
              <a:gd name="connsiteY3" fmla="*/ 4061534 h 4061534"/>
              <a:gd name="connsiteX4" fmla="*/ 0 w 2202839"/>
              <a:gd name="connsiteY4" fmla="*/ 0 h 4061534"/>
              <a:gd name="connsiteX0" fmla="*/ 0 w 2202839"/>
              <a:gd name="connsiteY0" fmla="*/ 4061534 h 4061534"/>
              <a:gd name="connsiteX1" fmla="*/ 2202839 w 2202839"/>
              <a:gd name="connsiteY1" fmla="*/ 0 h 4061534"/>
              <a:gd name="connsiteX2" fmla="*/ 2202839 w 2202839"/>
              <a:gd name="connsiteY2" fmla="*/ 4061534 h 4061534"/>
              <a:gd name="connsiteX3" fmla="*/ 0 w 2202839"/>
              <a:gd name="connsiteY3" fmla="*/ 4061534 h 406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02839" h="4061534">
                <a:moveTo>
                  <a:pt x="0" y="4061534"/>
                </a:moveTo>
                <a:lnTo>
                  <a:pt x="2202839" y="0"/>
                </a:lnTo>
                <a:lnTo>
                  <a:pt x="2202839" y="4061534"/>
                </a:lnTo>
                <a:lnTo>
                  <a:pt x="0" y="4061534"/>
                </a:lnTo>
                <a:close/>
              </a:path>
            </a:pathLst>
          </a:cu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2FFFDB6-1F37-4575-962A-D55C2C28509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4AE98D-A3AE-4130-B41C-175A6CE8A7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3B654A-EEDE-4366-97B2-077453763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 Presented by SociologicalYOU</a:t>
            </a:r>
            <a:endParaRPr lang="en-US" dirty="0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F2683F5E-4111-4273-B22E-1EBDDADB347D}"/>
              </a:ext>
            </a:extLst>
          </p:cNvPr>
          <p:cNvSpPr/>
          <p:nvPr userDrawn="1"/>
        </p:nvSpPr>
        <p:spPr>
          <a:xfrm>
            <a:off x="9989161" y="0"/>
            <a:ext cx="2202839" cy="2796466"/>
          </a:xfrm>
          <a:custGeom>
            <a:avLst/>
            <a:gdLst>
              <a:gd name="connsiteX0" fmla="*/ 0 w 2202839"/>
              <a:gd name="connsiteY0" fmla="*/ 0 h 2796466"/>
              <a:gd name="connsiteX1" fmla="*/ 2202839 w 2202839"/>
              <a:gd name="connsiteY1" fmla="*/ 0 h 2796466"/>
              <a:gd name="connsiteX2" fmla="*/ 2202839 w 2202839"/>
              <a:gd name="connsiteY2" fmla="*/ 2796466 h 2796466"/>
              <a:gd name="connsiteX3" fmla="*/ 0 w 2202839"/>
              <a:gd name="connsiteY3" fmla="*/ 2796466 h 2796466"/>
              <a:gd name="connsiteX4" fmla="*/ 0 w 2202839"/>
              <a:gd name="connsiteY4" fmla="*/ 0 h 2796466"/>
              <a:gd name="connsiteX0" fmla="*/ 0 w 2202839"/>
              <a:gd name="connsiteY0" fmla="*/ 0 h 2796466"/>
              <a:gd name="connsiteX1" fmla="*/ 2202839 w 2202839"/>
              <a:gd name="connsiteY1" fmla="*/ 0 h 2796466"/>
              <a:gd name="connsiteX2" fmla="*/ 2202839 w 2202839"/>
              <a:gd name="connsiteY2" fmla="*/ 2796466 h 2796466"/>
              <a:gd name="connsiteX3" fmla="*/ 0 w 2202839"/>
              <a:gd name="connsiteY3" fmla="*/ 0 h 2796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02839" h="2796466">
                <a:moveTo>
                  <a:pt x="0" y="0"/>
                </a:moveTo>
                <a:lnTo>
                  <a:pt x="2202839" y="0"/>
                </a:lnTo>
                <a:lnTo>
                  <a:pt x="2202839" y="279646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88516646-0289-4754-8688-A5D53BFD6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05783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3A3B4DCA-AE6C-474D-ACBD-C46EE79B4638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838200" y="1845892"/>
            <a:ext cx="9058275" cy="435805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005813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FD4469BB-99BB-4302-B97B-A364033E00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-1" y="6545155"/>
            <a:ext cx="12191999" cy="312845"/>
          </a:xfrm>
          <a:solidFill>
            <a:schemeClr val="accent2"/>
          </a:solidFill>
        </p:spPr>
        <p:txBody>
          <a:bodyPr/>
          <a:lstStyle>
            <a:lvl1pPr algn="ctr">
              <a:defRPr spc="0" baseline="0">
                <a:solidFill>
                  <a:srgbClr val="EFFADA"/>
                </a:solidFill>
              </a:defRPr>
            </a:lvl1pPr>
          </a:lstStyle>
          <a:p>
            <a:r>
              <a:rPr lang="en-US" dirty="0"/>
              <a:t>Copyright 2019 - United Instructors &amp; Textbook Authors Co-op - </a:t>
            </a:r>
            <a:r>
              <a:rPr lang="en-US" dirty="0" err="1"/>
              <a:t>SociologicalYou</a:t>
            </a:r>
            <a:r>
              <a:rPr lang="en-US" dirty="0"/>
              <a:t> - ISBN 978-1-64007-406-4 - All Rights Reserved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B970BBE-F769-47B2-8EB2-FD9BA92DA7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47589" y="866055"/>
            <a:ext cx="3985811" cy="5125890"/>
          </a:xfrm>
          <a:prstGeom prst="rect">
            <a:avLst/>
          </a:prstGeom>
        </p:spPr>
      </p:pic>
      <p:sp>
        <p:nvSpPr>
          <p:cNvPr id="20" name="Content Placeholder 8">
            <a:extLst>
              <a:ext uri="{FF2B5EF4-FFF2-40B4-BE49-F238E27FC236}">
                <a16:creationId xmlns:a16="http://schemas.microsoft.com/office/drawing/2014/main" id="{5618434C-4F8D-4B53-AD69-7D08C4F363E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992025" y="2940720"/>
            <a:ext cx="6357358" cy="3150965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FE18712-C93F-4EDF-B25D-E73BC75C823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92188" y="866775"/>
            <a:ext cx="6357937" cy="182562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5123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Y Title Slide #2 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ABD2B37-7470-4409-87BC-7F91E8D156E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4AE98D-A3AE-4130-B41C-175A6CE8A7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Rectangle">
            <a:extLst>
              <a:ext uri="{FF2B5EF4-FFF2-40B4-BE49-F238E27FC236}">
                <a16:creationId xmlns:a16="http://schemas.microsoft.com/office/drawing/2014/main" id="{DB399FB0-A310-42C9-8225-A9FB502FB9AF}"/>
              </a:ext>
            </a:extLst>
          </p:cNvPr>
          <p:cNvSpPr/>
          <p:nvPr userDrawn="1"/>
        </p:nvSpPr>
        <p:spPr>
          <a:xfrm flipH="1">
            <a:off x="0" y="0"/>
            <a:ext cx="3351057" cy="68580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en-US" sz="1600" noProof="0" dirty="0"/>
          </a:p>
        </p:txBody>
      </p:sp>
      <p:sp>
        <p:nvSpPr>
          <p:cNvPr id="6" name="Rectangle">
            <a:extLst>
              <a:ext uri="{FF2B5EF4-FFF2-40B4-BE49-F238E27FC236}">
                <a16:creationId xmlns:a16="http://schemas.microsoft.com/office/drawing/2014/main" id="{5BBB11F0-A6AC-4537-AD44-832F42D03CD3}"/>
              </a:ext>
            </a:extLst>
          </p:cNvPr>
          <p:cNvSpPr/>
          <p:nvPr userDrawn="1"/>
        </p:nvSpPr>
        <p:spPr>
          <a:xfrm>
            <a:off x="635000" y="633875"/>
            <a:ext cx="10922000" cy="5590250"/>
          </a:xfrm>
          <a:prstGeom prst="rect">
            <a:avLst/>
          </a:prstGeom>
          <a:solidFill>
            <a:schemeClr val="bg1"/>
          </a:solidFill>
          <a:ln w="12700">
            <a:noFill/>
            <a:miter lim="400000"/>
          </a:ln>
          <a:effectLst>
            <a:outerShdw blurRad="254000" dist="25400" dir="2700000" rotWithShape="0">
              <a:srgbClr val="1F2125">
                <a:alpha val="15000"/>
              </a:srgbClr>
            </a:outerShdw>
          </a:effectLst>
        </p:spPr>
        <p:txBody>
          <a:bodyPr lIns="0" tIns="0" rIns="0" bIns="0" anchor="ctr"/>
          <a:lstStyle/>
          <a:p>
            <a:pPr>
              <a:defRPr sz="3200" b="0">
                <a:solidFill>
                  <a:srgbClr val="E8ECF2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en-US" sz="1600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23B7B1-7B61-4942-A977-2429A0797D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/>
              <a:t> Presented by </a:t>
            </a:r>
            <a:r>
              <a:rPr lang="en-US" dirty="0" err="1"/>
              <a:t>SociologicalYOU</a:t>
            </a:r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299D46D-CC17-4888-8B89-3F288DAAA5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8000" cap="none" spc="-50" baseline="0">
                <a:solidFill>
                  <a:schemeClr val="tx2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31893522-FD87-40AB-92CD-FEFE57E801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none" spc="0" baseline="0">
                <a:solidFill>
                  <a:schemeClr val="tx2">
                    <a:lumMod val="85000"/>
                    <a:lumOff val="15000"/>
                  </a:schemeClr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noProof="0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432107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Y Title Slide #2 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">
            <a:extLst>
              <a:ext uri="{FF2B5EF4-FFF2-40B4-BE49-F238E27FC236}">
                <a16:creationId xmlns:a16="http://schemas.microsoft.com/office/drawing/2014/main" id="{DB399FB0-A310-42C9-8225-A9FB502FB9AF}"/>
              </a:ext>
            </a:extLst>
          </p:cNvPr>
          <p:cNvSpPr/>
          <p:nvPr userDrawn="1"/>
        </p:nvSpPr>
        <p:spPr>
          <a:xfrm flipH="1">
            <a:off x="8848647" y="0"/>
            <a:ext cx="3351057" cy="68580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en-US" sz="1600" noProof="0" dirty="0">
              <a:solidFill>
                <a:srgbClr val="EFF8FB"/>
              </a:solidFill>
            </a:endParaRPr>
          </a:p>
        </p:txBody>
      </p:sp>
      <p:sp>
        <p:nvSpPr>
          <p:cNvPr id="6" name="Rectangle">
            <a:extLst>
              <a:ext uri="{FF2B5EF4-FFF2-40B4-BE49-F238E27FC236}">
                <a16:creationId xmlns:a16="http://schemas.microsoft.com/office/drawing/2014/main" id="{5BBB11F0-A6AC-4537-AD44-832F42D03CD3}"/>
              </a:ext>
            </a:extLst>
          </p:cNvPr>
          <p:cNvSpPr/>
          <p:nvPr userDrawn="1"/>
        </p:nvSpPr>
        <p:spPr>
          <a:xfrm>
            <a:off x="635000" y="633875"/>
            <a:ext cx="10922000" cy="5590250"/>
          </a:xfrm>
          <a:prstGeom prst="rect">
            <a:avLst/>
          </a:prstGeom>
          <a:solidFill>
            <a:schemeClr val="bg1"/>
          </a:solidFill>
          <a:ln w="12700">
            <a:noFill/>
            <a:miter lim="400000"/>
          </a:ln>
          <a:effectLst>
            <a:outerShdw blurRad="254000" dist="25400" dir="2700000" rotWithShape="0">
              <a:srgbClr val="1F2125">
                <a:alpha val="15000"/>
              </a:srgbClr>
            </a:outerShdw>
          </a:effectLst>
        </p:spPr>
        <p:txBody>
          <a:bodyPr lIns="0" tIns="0" rIns="0" bIns="0" anchor="ctr"/>
          <a:lstStyle/>
          <a:p>
            <a:pPr>
              <a:defRPr sz="3200" b="0">
                <a:solidFill>
                  <a:srgbClr val="E8ECF2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en-US" sz="1600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23B7B1-7B61-4942-A977-2429A0797D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 Presented by SociologicalYOU</a:t>
            </a:r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299D46D-CC17-4888-8B89-3F288DAAA5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8000" cap="none" spc="-50" baseline="0">
                <a:solidFill>
                  <a:schemeClr val="tx2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31893522-FD87-40AB-92CD-FEFE57E801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none" spc="0" baseline="0">
                <a:solidFill>
                  <a:schemeClr val="tx2">
                    <a:lumMod val="85000"/>
                    <a:lumOff val="15000"/>
                  </a:schemeClr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noProof="0" dirty="0"/>
              <a:t>Click to edit Master subtitle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ABD2B37-7470-4409-87BC-7F91E8D156E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EFF8FB"/>
                </a:solidFill>
              </a:defRPr>
            </a:lvl1pPr>
          </a:lstStyle>
          <a:p>
            <a:fld id="{634AE98D-A3AE-4130-B41C-175A6CE8A78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48762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Y Title Slide #2 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ABD2B37-7470-4409-87BC-7F91E8D156E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4AE98D-A3AE-4130-B41C-175A6CE8A7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Rectangle">
            <a:extLst>
              <a:ext uri="{FF2B5EF4-FFF2-40B4-BE49-F238E27FC236}">
                <a16:creationId xmlns:a16="http://schemas.microsoft.com/office/drawing/2014/main" id="{DB399FB0-A310-42C9-8225-A9FB502FB9AF}"/>
              </a:ext>
            </a:extLst>
          </p:cNvPr>
          <p:cNvSpPr/>
          <p:nvPr userDrawn="1"/>
        </p:nvSpPr>
        <p:spPr>
          <a:xfrm flipH="1">
            <a:off x="0" y="0"/>
            <a:ext cx="3351057" cy="6858000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en-US" sz="1600" noProof="0" dirty="0"/>
          </a:p>
        </p:txBody>
      </p:sp>
      <p:sp>
        <p:nvSpPr>
          <p:cNvPr id="6" name="Rectangle">
            <a:extLst>
              <a:ext uri="{FF2B5EF4-FFF2-40B4-BE49-F238E27FC236}">
                <a16:creationId xmlns:a16="http://schemas.microsoft.com/office/drawing/2014/main" id="{5BBB11F0-A6AC-4537-AD44-832F42D03CD3}"/>
              </a:ext>
            </a:extLst>
          </p:cNvPr>
          <p:cNvSpPr/>
          <p:nvPr userDrawn="1"/>
        </p:nvSpPr>
        <p:spPr>
          <a:xfrm>
            <a:off x="635000" y="633875"/>
            <a:ext cx="10922000" cy="5590250"/>
          </a:xfrm>
          <a:prstGeom prst="rect">
            <a:avLst/>
          </a:prstGeom>
          <a:solidFill>
            <a:schemeClr val="bg1"/>
          </a:solidFill>
          <a:ln w="12700">
            <a:noFill/>
            <a:miter lim="400000"/>
          </a:ln>
          <a:effectLst>
            <a:outerShdw blurRad="254000" dist="25400" dir="2700000" rotWithShape="0">
              <a:srgbClr val="1F2125">
                <a:alpha val="15000"/>
              </a:srgbClr>
            </a:outerShdw>
          </a:effectLst>
        </p:spPr>
        <p:txBody>
          <a:bodyPr lIns="0" tIns="0" rIns="0" bIns="0" anchor="ctr"/>
          <a:lstStyle/>
          <a:p>
            <a:pPr>
              <a:defRPr sz="3200" b="0">
                <a:solidFill>
                  <a:srgbClr val="E8ECF2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en-US" sz="1600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23B7B1-7B61-4942-A977-2429A0797D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/>
              <a:t> Presented by </a:t>
            </a:r>
            <a:r>
              <a:rPr lang="en-US" dirty="0" err="1"/>
              <a:t>SociologicalYOU</a:t>
            </a:r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48520E7-17D6-4975-B60B-62E3A65761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8000" cap="none" spc="-50" baseline="0">
                <a:solidFill>
                  <a:schemeClr val="tx2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7DE93E80-52B9-4698-923A-4F8BE59313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none" spc="0" baseline="0">
                <a:solidFill>
                  <a:schemeClr val="tx2">
                    <a:lumMod val="85000"/>
                    <a:lumOff val="15000"/>
                  </a:schemeClr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noProof="0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854995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Y Title Slide #2 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">
            <a:extLst>
              <a:ext uri="{FF2B5EF4-FFF2-40B4-BE49-F238E27FC236}">
                <a16:creationId xmlns:a16="http://schemas.microsoft.com/office/drawing/2014/main" id="{DB399FB0-A310-42C9-8225-A9FB502FB9AF}"/>
              </a:ext>
            </a:extLst>
          </p:cNvPr>
          <p:cNvSpPr/>
          <p:nvPr userDrawn="1"/>
        </p:nvSpPr>
        <p:spPr>
          <a:xfrm flipH="1">
            <a:off x="8840943" y="0"/>
            <a:ext cx="3351057" cy="6858000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en-US" sz="1600" noProof="0" dirty="0"/>
          </a:p>
        </p:txBody>
      </p:sp>
      <p:sp>
        <p:nvSpPr>
          <p:cNvPr id="6" name="Rectangle">
            <a:extLst>
              <a:ext uri="{FF2B5EF4-FFF2-40B4-BE49-F238E27FC236}">
                <a16:creationId xmlns:a16="http://schemas.microsoft.com/office/drawing/2014/main" id="{5BBB11F0-A6AC-4537-AD44-832F42D03CD3}"/>
              </a:ext>
            </a:extLst>
          </p:cNvPr>
          <p:cNvSpPr/>
          <p:nvPr userDrawn="1"/>
        </p:nvSpPr>
        <p:spPr>
          <a:xfrm>
            <a:off x="635000" y="633875"/>
            <a:ext cx="10922000" cy="5590250"/>
          </a:xfrm>
          <a:prstGeom prst="rect">
            <a:avLst/>
          </a:prstGeom>
          <a:solidFill>
            <a:schemeClr val="bg1"/>
          </a:solidFill>
          <a:ln w="12700">
            <a:noFill/>
            <a:miter lim="400000"/>
          </a:ln>
          <a:effectLst>
            <a:outerShdw blurRad="254000" dist="25400" dir="2700000" rotWithShape="0">
              <a:srgbClr val="1F2125">
                <a:alpha val="15000"/>
              </a:srgbClr>
            </a:outerShdw>
          </a:effectLst>
        </p:spPr>
        <p:txBody>
          <a:bodyPr lIns="0" tIns="0" rIns="0" bIns="0" anchor="ctr"/>
          <a:lstStyle/>
          <a:p>
            <a:pPr>
              <a:defRPr sz="3200" b="0">
                <a:solidFill>
                  <a:srgbClr val="E8ECF2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en-US" sz="1600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23B7B1-7B61-4942-A977-2429A0797D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US"/>
              <a:t> Presented by SociologicalYOU</a:t>
            </a:r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48520E7-17D6-4975-B60B-62E3A65761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8000" cap="none" spc="-50" baseline="0">
                <a:solidFill>
                  <a:schemeClr val="tx2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7DE93E80-52B9-4698-923A-4F8BE59313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none" spc="0" baseline="0">
                <a:solidFill>
                  <a:schemeClr val="tx2">
                    <a:lumMod val="85000"/>
                    <a:lumOff val="15000"/>
                  </a:schemeClr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noProof="0" dirty="0"/>
              <a:t>Click to edit Master subtitle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ABD2B37-7470-4409-87BC-7F91E8D156E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F9FDF1"/>
                </a:solidFill>
              </a:defRPr>
            </a:lvl1pPr>
          </a:lstStyle>
          <a:p>
            <a:fld id="{634AE98D-A3AE-4130-B41C-175A6CE8A78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28021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Y Content Slide #1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">
            <a:extLst>
              <a:ext uri="{FF2B5EF4-FFF2-40B4-BE49-F238E27FC236}">
                <a16:creationId xmlns:a16="http://schemas.microsoft.com/office/drawing/2014/main" id="{27A250DF-0083-4885-AA58-278B6E1066A7}"/>
              </a:ext>
            </a:extLst>
          </p:cNvPr>
          <p:cNvSpPr/>
          <p:nvPr userDrawn="1"/>
        </p:nvSpPr>
        <p:spPr>
          <a:xfrm flipH="1">
            <a:off x="-1" y="4450188"/>
            <a:ext cx="12192000" cy="2407811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en-US" sz="1600" noProof="0" dirty="0"/>
          </a:p>
        </p:txBody>
      </p:sp>
      <p:sp>
        <p:nvSpPr>
          <p:cNvPr id="6" name="Rectangle">
            <a:extLst>
              <a:ext uri="{FF2B5EF4-FFF2-40B4-BE49-F238E27FC236}">
                <a16:creationId xmlns:a16="http://schemas.microsoft.com/office/drawing/2014/main" id="{2D9FE18F-BB1A-4934-9ED7-CE2639DE5E8C}"/>
              </a:ext>
            </a:extLst>
          </p:cNvPr>
          <p:cNvSpPr/>
          <p:nvPr userDrawn="1"/>
        </p:nvSpPr>
        <p:spPr>
          <a:xfrm>
            <a:off x="635000" y="633875"/>
            <a:ext cx="10922000" cy="5590250"/>
          </a:xfrm>
          <a:prstGeom prst="rect">
            <a:avLst/>
          </a:prstGeom>
          <a:solidFill>
            <a:schemeClr val="bg2"/>
          </a:solidFill>
          <a:ln w="12700">
            <a:noFill/>
            <a:miter lim="400000"/>
          </a:ln>
          <a:effectLst>
            <a:outerShdw blurRad="254000" dist="25400" dir="2700000" rotWithShape="0">
              <a:srgbClr val="1F2125">
                <a:alpha val="15000"/>
              </a:srgbClr>
            </a:outerShdw>
          </a:effectLst>
        </p:spPr>
        <p:txBody>
          <a:bodyPr lIns="0" tIns="0" rIns="0" bIns="0" anchor="ctr"/>
          <a:lstStyle/>
          <a:p>
            <a:pPr>
              <a:defRPr sz="3200" b="0">
                <a:solidFill>
                  <a:srgbClr val="E8ECF2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en-US" sz="1600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AC974F-71A5-4FA4-B547-ED03D658E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9255" y="1277779"/>
            <a:ext cx="9553487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88DCA40-6C70-40DF-B876-F4FC7F6148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20000"/>
                    <a:lumOff val="80000"/>
                  </a:schemeClr>
                </a:solidFill>
              </a:defRPr>
            </a:lvl1pPr>
          </a:lstStyle>
          <a:p>
            <a:fld id="{634AE98D-A3AE-4130-B41C-175A6CE8A7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47493B-6EB9-49BA-BBFD-ED995E9B19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/>
              <a:t> Presented by SociologicalYOU</a:t>
            </a:r>
            <a:endParaRPr lang="en-US" dirty="0"/>
          </a:p>
        </p:txBody>
      </p:sp>
      <p:sp>
        <p:nvSpPr>
          <p:cNvPr id="11" name="Content Placeholder 9">
            <a:extLst>
              <a:ext uri="{FF2B5EF4-FFF2-40B4-BE49-F238E27FC236}">
                <a16:creationId xmlns:a16="http://schemas.microsoft.com/office/drawing/2014/main" id="{E5D1BF2D-50D0-4853-ACA0-FAB453EE6472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319213" y="2843604"/>
            <a:ext cx="9553575" cy="305020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896298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Y Content Slide #1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">
            <a:extLst>
              <a:ext uri="{FF2B5EF4-FFF2-40B4-BE49-F238E27FC236}">
                <a16:creationId xmlns:a16="http://schemas.microsoft.com/office/drawing/2014/main" id="{27A250DF-0083-4885-AA58-278B6E1066A7}"/>
              </a:ext>
            </a:extLst>
          </p:cNvPr>
          <p:cNvSpPr/>
          <p:nvPr userDrawn="1"/>
        </p:nvSpPr>
        <p:spPr>
          <a:xfrm flipH="1">
            <a:off x="-1" y="4450188"/>
            <a:ext cx="12192000" cy="240781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en-US" sz="1600" noProof="0" dirty="0"/>
          </a:p>
        </p:txBody>
      </p:sp>
      <p:sp>
        <p:nvSpPr>
          <p:cNvPr id="6" name="Rectangle">
            <a:extLst>
              <a:ext uri="{FF2B5EF4-FFF2-40B4-BE49-F238E27FC236}">
                <a16:creationId xmlns:a16="http://schemas.microsoft.com/office/drawing/2014/main" id="{2D9FE18F-BB1A-4934-9ED7-CE2639DE5E8C}"/>
              </a:ext>
            </a:extLst>
          </p:cNvPr>
          <p:cNvSpPr/>
          <p:nvPr userDrawn="1"/>
        </p:nvSpPr>
        <p:spPr>
          <a:xfrm>
            <a:off x="635000" y="633875"/>
            <a:ext cx="10922000" cy="5590250"/>
          </a:xfrm>
          <a:prstGeom prst="rect">
            <a:avLst/>
          </a:prstGeom>
          <a:solidFill>
            <a:schemeClr val="bg2"/>
          </a:solidFill>
          <a:ln w="12700">
            <a:noFill/>
            <a:miter lim="400000"/>
          </a:ln>
          <a:effectLst>
            <a:outerShdw blurRad="254000" dist="25400" dir="2700000" rotWithShape="0">
              <a:srgbClr val="1F2125">
                <a:alpha val="15000"/>
              </a:srgbClr>
            </a:outerShdw>
          </a:effectLst>
        </p:spPr>
        <p:txBody>
          <a:bodyPr lIns="0" tIns="0" rIns="0" bIns="0" anchor="ctr"/>
          <a:lstStyle/>
          <a:p>
            <a:pPr>
              <a:defRPr sz="3200" b="0">
                <a:solidFill>
                  <a:srgbClr val="E8ECF2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en-US" sz="1600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AC974F-71A5-4FA4-B547-ED03D658E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9255" y="1277779"/>
            <a:ext cx="9553487" cy="1325563"/>
          </a:xfrm>
        </p:spPr>
        <p:txBody>
          <a:bodyPr/>
          <a:lstStyle>
            <a:lvl1pPr>
              <a:defRPr>
                <a:solidFill>
                  <a:schemeClr val="tx2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88DCA40-6C70-40DF-B876-F4FC7F6148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fld id="{634AE98D-A3AE-4130-B41C-175A6CE8A7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47493B-6EB9-49BA-BBFD-ED995E9B19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/>
              <a:t> Presented by SociologicalYOU</a:t>
            </a:r>
            <a:endParaRPr lang="en-US" dirty="0"/>
          </a:p>
        </p:txBody>
      </p:sp>
      <p:sp>
        <p:nvSpPr>
          <p:cNvPr id="9" name="Content Placeholder 9">
            <a:extLst>
              <a:ext uri="{FF2B5EF4-FFF2-40B4-BE49-F238E27FC236}">
                <a16:creationId xmlns:a16="http://schemas.microsoft.com/office/drawing/2014/main" id="{21533B87-8BB2-4213-9837-3A738721E385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319213" y="2843604"/>
            <a:ext cx="9553575" cy="3050202"/>
          </a:xfrm>
        </p:spPr>
        <p:txBody>
          <a:bodyPr/>
          <a:lstStyle>
            <a:lvl1pPr>
              <a:defRPr>
                <a:solidFill>
                  <a:schemeClr val="tx2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2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2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2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2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637634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Y Conten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D1FF76F-9FE4-485E-80C9-6EADDFA4371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4AE98D-A3AE-4130-B41C-175A6CE8A7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0800E3-C4BB-401A-B937-65F296FDA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16620" y="6527759"/>
            <a:ext cx="2815859" cy="255268"/>
          </a:xfrm>
        </p:spPr>
        <p:txBody>
          <a:bodyPr/>
          <a:lstStyle/>
          <a:p>
            <a:pPr algn="l"/>
            <a:r>
              <a:rPr lang="en-US"/>
              <a:t> Presented by SociologicalYOU</a:t>
            </a:r>
            <a:endParaRPr lang="en-US" dirty="0"/>
          </a:p>
        </p:txBody>
      </p:sp>
      <p:sp>
        <p:nvSpPr>
          <p:cNvPr id="5" name="Rectangle">
            <a:extLst>
              <a:ext uri="{FF2B5EF4-FFF2-40B4-BE49-F238E27FC236}">
                <a16:creationId xmlns:a16="http://schemas.microsoft.com/office/drawing/2014/main" id="{BAD45095-87A6-43F9-9595-70C4D26D5392}"/>
              </a:ext>
            </a:extLst>
          </p:cNvPr>
          <p:cNvSpPr/>
          <p:nvPr userDrawn="1"/>
        </p:nvSpPr>
        <p:spPr>
          <a:xfrm flipH="1">
            <a:off x="0" y="0"/>
            <a:ext cx="1195754" cy="68580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en-US" sz="1600" noProof="0" dirty="0">
              <a:solidFill>
                <a:schemeClr val="accent1"/>
              </a:solidFill>
            </a:endParaRPr>
          </a:p>
        </p:txBody>
      </p:sp>
      <p:sp>
        <p:nvSpPr>
          <p:cNvPr id="6" name="Rectangle">
            <a:extLst>
              <a:ext uri="{FF2B5EF4-FFF2-40B4-BE49-F238E27FC236}">
                <a16:creationId xmlns:a16="http://schemas.microsoft.com/office/drawing/2014/main" id="{5130C266-3670-44E8-8941-7A67DA20EA9A}"/>
              </a:ext>
            </a:extLst>
          </p:cNvPr>
          <p:cNvSpPr/>
          <p:nvPr userDrawn="1"/>
        </p:nvSpPr>
        <p:spPr>
          <a:xfrm>
            <a:off x="635000" y="633875"/>
            <a:ext cx="10922000" cy="5590250"/>
          </a:xfrm>
          <a:prstGeom prst="rect">
            <a:avLst/>
          </a:prstGeom>
          <a:solidFill>
            <a:schemeClr val="bg2"/>
          </a:solidFill>
          <a:ln w="12700">
            <a:noFill/>
            <a:miter lim="400000"/>
          </a:ln>
          <a:effectLst>
            <a:outerShdw blurRad="254000" dist="25400" dir="2700000" rotWithShape="0">
              <a:srgbClr val="1F2125">
                <a:alpha val="15000"/>
              </a:srgbClr>
            </a:outerShdw>
          </a:effectLst>
        </p:spPr>
        <p:txBody>
          <a:bodyPr lIns="0" tIns="0" rIns="0" bIns="0" anchor="ctr"/>
          <a:lstStyle/>
          <a:p>
            <a:pPr>
              <a:defRPr sz="3200" b="0">
                <a:solidFill>
                  <a:srgbClr val="E8ECF2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en-US" sz="1600" noProof="0" dirty="0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14D6F9A4-901B-4C01-BC72-EF34F03AC26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924550" y="633875"/>
            <a:ext cx="5632450" cy="5591175"/>
          </a:xfrm>
          <a:noFill/>
        </p:spPr>
        <p:txBody>
          <a:bodyPr anchor="ctr"/>
          <a:lstStyle>
            <a:lvl1pPr algn="ctr">
              <a:defRPr>
                <a:solidFill>
                  <a:schemeClr val="tx2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2F6AB24-81F2-4AF7-A398-7520F2E5E4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4930" y="1108291"/>
            <a:ext cx="4643396" cy="1398158"/>
          </a:xfrm>
        </p:spPr>
        <p:txBody>
          <a:bodyPr/>
          <a:lstStyle>
            <a:lvl1pPr>
              <a:defRPr sz="4000">
                <a:solidFill>
                  <a:schemeClr val="tx2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5FF2D63F-F0B8-403A-ADD6-905D4BBB76B2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004931" y="2843604"/>
            <a:ext cx="4643396" cy="3050202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2">
                    <a:lumMod val="85000"/>
                    <a:lumOff val="15000"/>
                  </a:schemeClr>
                </a:solidFill>
              </a:defRPr>
            </a:lvl1pPr>
            <a:lvl2pPr>
              <a:defRPr sz="2000">
                <a:solidFill>
                  <a:schemeClr val="tx2">
                    <a:lumMod val="85000"/>
                    <a:lumOff val="15000"/>
                  </a:schemeClr>
                </a:solidFill>
              </a:defRPr>
            </a:lvl2pPr>
            <a:lvl3pPr>
              <a:defRPr sz="1800">
                <a:solidFill>
                  <a:schemeClr val="tx2">
                    <a:lumMod val="85000"/>
                    <a:lumOff val="15000"/>
                  </a:schemeClr>
                </a:solidFill>
              </a:defRPr>
            </a:lvl3pPr>
            <a:lvl4pPr>
              <a:defRPr sz="1600">
                <a:solidFill>
                  <a:schemeClr val="tx2">
                    <a:lumMod val="85000"/>
                    <a:lumOff val="15000"/>
                  </a:schemeClr>
                </a:solidFill>
              </a:defRPr>
            </a:lvl4pPr>
            <a:lvl5pPr>
              <a:defRPr sz="1600">
                <a:solidFill>
                  <a:schemeClr val="tx2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239185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770D3F8-2541-4077-9A44-CE6927A66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8153A6-5461-4C94-B65F-E56C8DB579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E1EBA560-9ECB-4885-92AF-9F50AE7AAA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24489" y="6516554"/>
            <a:ext cx="465513" cy="266473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fld id="{634AE98D-A3AE-4130-B41C-175A6CE8A7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3" name="Footer Placeholder 3">
            <a:extLst>
              <a:ext uri="{FF2B5EF4-FFF2-40B4-BE49-F238E27FC236}">
                <a16:creationId xmlns:a16="http://schemas.microsoft.com/office/drawing/2014/main" id="{1AE5084C-9FBB-4D4F-A1BD-777413FF21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0098" y="6527759"/>
            <a:ext cx="2852582" cy="255268"/>
          </a:xfrm>
          <a:prstGeom prst="rect">
            <a:avLst/>
          </a:prstGeom>
        </p:spPr>
        <p:txBody>
          <a:bodyPr/>
          <a:lstStyle>
            <a:lvl1pPr>
              <a:defRPr sz="1400" spc="50" baseline="0">
                <a:solidFill>
                  <a:schemeClr val="bg2">
                    <a:lumMod val="65000"/>
                  </a:schemeClr>
                </a:solidFill>
                <a:latin typeface="+mn-lt"/>
              </a:defRPr>
            </a:lvl1pPr>
          </a:lstStyle>
          <a:p>
            <a:pPr algn="l"/>
            <a:r>
              <a:rPr lang="en-US" dirty="0"/>
              <a:t> Presented by </a:t>
            </a:r>
            <a:r>
              <a:rPr lang="en-US" dirty="0" err="1"/>
              <a:t>SociologicalYOU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934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2" r:id="rId3"/>
    <p:sldLayoutId id="2147483692" r:id="rId4"/>
    <p:sldLayoutId id="2147483663" r:id="rId5"/>
    <p:sldLayoutId id="2147483691" r:id="rId6"/>
    <p:sldLayoutId id="2147483656" r:id="rId7"/>
    <p:sldLayoutId id="2147483657" r:id="rId8"/>
    <p:sldLayoutId id="2147483664" r:id="rId9"/>
    <p:sldLayoutId id="2147483665" r:id="rId10"/>
    <p:sldLayoutId id="2147483689" r:id="rId11"/>
    <p:sldLayoutId id="2147483690" r:id="rId12"/>
    <p:sldLayoutId id="2147483666" r:id="rId13"/>
    <p:sldLayoutId id="2147483667" r:id="rId14"/>
    <p:sldLayoutId id="2147483660" r:id="rId15"/>
    <p:sldLayoutId id="2147483661" r:id="rId16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3200" b="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800" b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770D3F8-2541-4077-9A44-CE6927A66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8153A6-5461-4C94-B65F-E56C8DB579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E1EBA560-9ECB-4885-92AF-9F50AE7AAA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24489" y="6516554"/>
            <a:ext cx="465513" cy="266473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fld id="{634AE98D-A3AE-4130-B41C-175A6CE8A7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3" name="Footer Placeholder 3">
            <a:extLst>
              <a:ext uri="{FF2B5EF4-FFF2-40B4-BE49-F238E27FC236}">
                <a16:creationId xmlns:a16="http://schemas.microsoft.com/office/drawing/2014/main" id="{1AE5084C-9FBB-4D4F-A1BD-777413FF21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0098" y="6527759"/>
            <a:ext cx="8108218" cy="255268"/>
          </a:xfrm>
          <a:prstGeom prst="rect">
            <a:avLst/>
          </a:prstGeom>
        </p:spPr>
        <p:txBody>
          <a:bodyPr/>
          <a:lstStyle>
            <a:lvl1pPr>
              <a:defRPr sz="1400" spc="50" baseline="0">
                <a:solidFill>
                  <a:schemeClr val="bg2">
                    <a:lumMod val="65000"/>
                  </a:schemeClr>
                </a:solidFill>
                <a:latin typeface="+mn-lt"/>
              </a:defRPr>
            </a:lvl1pPr>
          </a:lstStyle>
          <a:p>
            <a:pPr algn="l"/>
            <a:r>
              <a:rPr lang="en-US" dirty="0"/>
              <a:t> Presented by </a:t>
            </a:r>
            <a:r>
              <a:rPr lang="en-US" dirty="0" err="1"/>
              <a:t>SociologicalYOU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3272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3200" b="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800" b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6AA29-E1B7-4812-AEF4-6C720ABE11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1181819"/>
            <a:ext cx="10058400" cy="4494362"/>
          </a:xfrm>
        </p:spPr>
        <p:txBody>
          <a:bodyPr>
            <a:normAutofit fontScale="90000"/>
          </a:bodyPr>
          <a:lstStyle/>
          <a:p>
            <a:pPr algn="ctr">
              <a:lnSpc>
                <a:spcPct val="80000"/>
              </a:lnSpc>
            </a:pPr>
            <a:r>
              <a:rPr lang="en-US" sz="4000" cap="non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 Weekly</a:t>
            </a:r>
            <a:br>
              <a:rPr lang="en-US" sz="4000" cap="none" dirty="0">
                <a:solidFill>
                  <a:schemeClr val="tx2">
                    <a:lumMod val="85000"/>
                    <a:lumOff val="15000"/>
                  </a:schemeClr>
                </a:solidFill>
              </a:rPr>
            </a:br>
            <a:br>
              <a:rPr lang="en-US" cap="none" dirty="0">
                <a:solidFill>
                  <a:schemeClr val="tx2">
                    <a:lumMod val="85000"/>
                    <a:lumOff val="15000"/>
                  </a:schemeClr>
                </a:solidFill>
              </a:rPr>
            </a:br>
            <a:r>
              <a:rPr lang="en-US" cap="none" dirty="0">
                <a:solidFill>
                  <a:srgbClr val="2F9CC1"/>
                </a:solidFill>
              </a:rPr>
              <a:t>SOCIOLOGY</a:t>
            </a:r>
            <a:r>
              <a:rPr lang="en-US" cap="none" dirty="0">
                <a:solidFill>
                  <a:schemeClr val="tx2">
                    <a:lumMod val="85000"/>
                    <a:lumOff val="15000"/>
                  </a:schemeClr>
                </a:solidFill>
              </a:rPr>
              <a:t> </a:t>
            </a:r>
            <a:r>
              <a:rPr lang="en-US" b="0" cap="non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and</a:t>
            </a:r>
            <a:r>
              <a:rPr lang="en-US" b="0" cap="none" dirty="0">
                <a:solidFill>
                  <a:schemeClr val="tx2">
                    <a:lumMod val="85000"/>
                    <a:lumOff val="15000"/>
                  </a:schemeClr>
                </a:solidFill>
              </a:rPr>
              <a:t> </a:t>
            </a:r>
            <a:br>
              <a:rPr lang="en-US" b="0" cap="none" dirty="0">
                <a:solidFill>
                  <a:schemeClr val="tx2">
                    <a:lumMod val="85000"/>
                    <a:lumOff val="15000"/>
                  </a:schemeClr>
                </a:solidFill>
              </a:rPr>
            </a:br>
            <a:r>
              <a:rPr lang="en-US" cap="non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NEWS HEADLINES</a:t>
            </a:r>
            <a:br>
              <a:rPr lang="en-US" b="0" cap="none" dirty="0">
                <a:solidFill>
                  <a:schemeClr val="tx2">
                    <a:lumMod val="85000"/>
                    <a:lumOff val="15000"/>
                  </a:schemeClr>
                </a:solidFill>
              </a:rPr>
            </a:br>
            <a:r>
              <a:rPr lang="en-US" b="0" cap="non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for</a:t>
            </a:r>
            <a:r>
              <a:rPr lang="en-US" b="0" cap="none" dirty="0">
                <a:solidFill>
                  <a:schemeClr val="tx2">
                    <a:lumMod val="85000"/>
                    <a:lumOff val="15000"/>
                  </a:schemeClr>
                </a:solidFill>
              </a:rPr>
              <a:t> </a:t>
            </a:r>
            <a:r>
              <a:rPr lang="en-US" cap="none" dirty="0">
                <a:solidFill>
                  <a:srgbClr val="76B011"/>
                </a:solidFill>
              </a:rPr>
              <a:t>YOU!</a:t>
            </a:r>
            <a:endParaRPr lang="en-US" dirty="0">
              <a:solidFill>
                <a:srgbClr val="76B01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7177DD-D8D5-4864-86CA-A0A97957D1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 Presented by </a:t>
            </a:r>
            <a:r>
              <a:rPr lang="en-US" dirty="0" err="1"/>
              <a:t>SociologicalYOU</a:t>
            </a:r>
            <a:endParaRPr lang="en-US" dirty="0"/>
          </a:p>
        </p:txBody>
      </p:sp>
      <p:pic>
        <p:nvPicPr>
          <p:cNvPr id="6" name="danosongs.com-artofgardens-intsr">
            <a:hlinkClick r:id="" action="ppaction://media"/>
            <a:extLst>
              <a:ext uri="{FF2B5EF4-FFF2-40B4-BE49-F238E27FC236}">
                <a16:creationId xmlns:a16="http://schemas.microsoft.com/office/drawing/2014/main" id="{70BD43B8-3E2E-47C8-A119-0F7A8C281A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04491" y="63393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709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8000">
        <p14:vortex dir="r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8C3471-430B-4094-893C-71EF1C4DA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9255" y="1277779"/>
            <a:ext cx="9553487" cy="4294885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4400" dirty="0">
                <a:solidFill>
                  <a:srgbClr val="2F9CC1"/>
                </a:solidFill>
              </a:rPr>
              <a:t>Sociology</a:t>
            </a:r>
            <a:r>
              <a:rPr lang="en-US" sz="44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helps </a:t>
            </a:r>
            <a:r>
              <a:rPr lang="en-US" sz="4400" u="sng" dirty="0">
                <a:solidFill>
                  <a:srgbClr val="76B011"/>
                </a:solidFill>
              </a:rPr>
              <a:t>YOU</a:t>
            </a:r>
            <a:r>
              <a:rPr lang="en-US" sz="44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understand</a:t>
            </a:r>
            <a:br>
              <a:rPr lang="en-US" sz="44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44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 social forces that shape individuals and societies so you can use this knowledge to become a better </a:t>
            </a:r>
            <a:r>
              <a:rPr lang="en-US" sz="4400" u="sng" dirty="0">
                <a:solidFill>
                  <a:srgbClr val="76B011"/>
                </a:solidFill>
              </a:rPr>
              <a:t>YOU</a:t>
            </a:r>
            <a:r>
              <a:rPr lang="en-US" sz="44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and promote the greater good!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7FC10D-4BE9-4C24-A36F-E3997131760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4AE98D-A3AE-4130-B41C-175A6CE8A783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29603C-4872-45CD-8A47-50295AEEB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 Presented by </a:t>
            </a:r>
            <a:r>
              <a:rPr lang="en-US" dirty="0" err="1"/>
              <a:t>SociologicalYOU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5228433"/>
      </p:ext>
    </p:extLst>
  </p:cSld>
  <p:clrMapOvr>
    <a:masterClrMapping/>
  </p:clrMapOvr>
  <p:transition spd="slow" advClick="0" advTm="1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6F9841-1324-472D-84CC-0ECCE76AF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7200" dirty="0"/>
              <a:t>HOW…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DC9EDB-DABA-4902-A7AF-664F81FFC0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8533" y="3303757"/>
            <a:ext cx="10520409" cy="1657541"/>
          </a:xfrm>
        </p:spPr>
        <p:txBody>
          <a:bodyPr>
            <a:noAutofit/>
          </a:bodyPr>
          <a:lstStyle/>
          <a:p>
            <a:r>
              <a:rPr lang="en-US" sz="4400" b="0" dirty="0"/>
              <a:t>is college student out-of-state voting related to the 2020 Presidential election?</a:t>
            </a:r>
          </a:p>
        </p:txBody>
      </p:sp>
    </p:spTree>
    <p:extLst>
      <p:ext uri="{BB962C8B-B14F-4D97-AF65-F5344CB8AC3E}">
        <p14:creationId xmlns:p14="http://schemas.microsoft.com/office/powerpoint/2010/main" val="35638862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12000">
        <p15:prstTrans prst="curtains"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75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CA0377A-D21D-8346-BB1A-FA10973245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92" y="677546"/>
            <a:ext cx="9651871" cy="5502907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8D0B8CD-39A9-E648-8586-E7ABA7C8767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4AE98D-A3AE-4130-B41C-175A6CE8A783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84E4297-2CA9-3C4A-AB0D-844E7DC9D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 Presented by </a:t>
            </a:r>
            <a:r>
              <a:rPr lang="en-US" dirty="0" err="1"/>
              <a:t>SociologicalYOU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FF92E9A-DBC3-824A-A153-5A6E8D4254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06993" y="5500623"/>
            <a:ext cx="6885748" cy="568989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865554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00">
        <p:wipe/>
      </p:transition>
    </mc:Choice>
    <mc:Fallback xmlns="">
      <p:transition spd="slow" advTm="12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ABD9232-3FC8-514A-A012-6DD10D42E5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842" y="649111"/>
            <a:ext cx="10262936" cy="5502075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7942C2E-4515-1E4D-8DC0-EEAA453F3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 Presented by </a:t>
            </a:r>
            <a:r>
              <a:rPr lang="en-US" dirty="0" err="1"/>
              <a:t>SociologicalYOU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5537E6-AE9C-A540-985E-5ADC4AC170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4AE98D-A3AE-4130-B41C-175A6CE8A783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761EC92-6CE9-E54F-BA05-1262E03CD0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36535" y="5269832"/>
            <a:ext cx="6512741" cy="881354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718656123"/>
      </p:ext>
    </p:extLst>
  </p:cSld>
  <p:clrMapOvr>
    <a:masterClrMapping/>
  </p:clrMapOvr>
  <p:transition spd="slow" advClick="0" advTm="18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7A7CD1F-2E2F-4DAB-804D-4EC96474C8E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4AE98D-A3AE-4130-B41C-175A6CE8A783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B0E521-C8C6-4676-887B-700754D42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 Presented by </a:t>
            </a:r>
            <a:r>
              <a:rPr lang="en-US" dirty="0" err="1"/>
              <a:t>SociologicalYO</a:t>
            </a:r>
            <a:r>
              <a:rPr lang="en-US" b="1" dirty="0" err="1"/>
              <a:t>U</a:t>
            </a:r>
            <a:endParaRPr lang="en-US" b="1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BE609F2-9955-4C49-BF20-F229565CDE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9255" y="1277779"/>
            <a:ext cx="9553487" cy="1325563"/>
          </a:xfrm>
        </p:spPr>
        <p:txBody>
          <a:bodyPr/>
          <a:lstStyle/>
          <a:p>
            <a:r>
              <a:rPr lang="en-US" dirty="0">
                <a:solidFill>
                  <a:srgbClr val="76B011"/>
                </a:solidFill>
              </a:rPr>
              <a:t>Sociologists study… </a:t>
            </a:r>
          </a:p>
        </p:txBody>
      </p:sp>
      <p:sp>
        <p:nvSpPr>
          <p:cNvPr id="9" name="Subtitle 4">
            <a:extLst>
              <a:ext uri="{FF2B5EF4-FFF2-40B4-BE49-F238E27FC236}">
                <a16:creationId xmlns:a16="http://schemas.microsoft.com/office/drawing/2014/main" id="{3A975E77-9FBD-4781-98BC-8F40796D3360}"/>
              </a:ext>
            </a:extLst>
          </p:cNvPr>
          <p:cNvSpPr txBox="1">
            <a:spLocks/>
          </p:cNvSpPr>
          <p:nvPr/>
        </p:nvSpPr>
        <p:spPr>
          <a:xfrm>
            <a:off x="1319255" y="2906976"/>
            <a:ext cx="9553487" cy="28811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concepts such as disenfranchisement, </a:t>
            </a:r>
            <a:r>
              <a:rPr lang="en-US" i="1" dirty="0"/>
              <a:t>an effort to restrict or revoke the voting rights of an individual or group</a:t>
            </a:r>
            <a:r>
              <a:rPr lang="en-US" dirty="0"/>
              <a:t>, as well as issues such as voting fraud. Mail-in ballots has become a key topic in this campaign and was hotly discussed in the first debate.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1779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23000">
        <p14:reveal/>
      </p:transition>
    </mc:Choice>
    <mc:Fallback>
      <p:transition spd="slow" advClick="0" advTm="23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F7B694A-2577-4DD1-8374-E7F95C1DCFF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4AE98D-A3AE-4130-B41C-175A6CE8A783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E36E8F-64BF-46B5-8812-0E45ADB99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 Presented by SociologicalYOU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66BFCF4-6434-4A97-AB10-AF5AE8AC8C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5029200"/>
          </a:xfrm>
        </p:spPr>
        <p:txBody>
          <a:bodyPr anchor="t" anchorCtr="0">
            <a:norm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Discussion</a:t>
            </a:r>
            <a:br>
              <a:rPr lang="en-US" dirty="0">
                <a:solidFill>
                  <a:schemeClr val="accent1"/>
                </a:solidFill>
              </a:rPr>
            </a:br>
            <a:br>
              <a:rPr lang="en-US" sz="4400" dirty="0">
                <a:solidFill>
                  <a:schemeClr val="accent1"/>
                </a:solidFill>
              </a:rPr>
            </a:br>
            <a:r>
              <a:rPr lang="en-US" sz="4400" dirty="0">
                <a:solidFill>
                  <a:srgbClr val="2F9CC1"/>
                </a:solidFill>
              </a:rPr>
              <a:t>Are there challenges to overcome in regard to out-of-state college students voting in the presidential election?</a:t>
            </a:r>
          </a:p>
        </p:txBody>
      </p:sp>
    </p:spTree>
    <p:extLst>
      <p:ext uri="{BB962C8B-B14F-4D97-AF65-F5344CB8AC3E}">
        <p14:creationId xmlns:p14="http://schemas.microsoft.com/office/powerpoint/2010/main" val="912094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761A836-02C9-4B78-BA5E-C16C88E6F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 Presented by SociologicalYOU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262919-A463-4343-AFC1-E4D166825B2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4AE98D-A3AE-4130-B41C-175A6CE8A783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A3CCAF0A-EE1D-4759-8C69-A8B315A4D8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4625848"/>
          </a:xfrm>
        </p:spPr>
        <p:txBody>
          <a:bodyPr anchor="t" anchorCtr="0">
            <a:norm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Discussion</a:t>
            </a:r>
            <a:br>
              <a:rPr lang="en-US" dirty="0">
                <a:solidFill>
                  <a:schemeClr val="accent2"/>
                </a:solidFill>
              </a:rPr>
            </a:br>
            <a:br>
              <a:rPr lang="en-US" sz="4000" dirty="0">
                <a:solidFill>
                  <a:schemeClr val="accent2"/>
                </a:solidFill>
              </a:rPr>
            </a:br>
            <a:r>
              <a:rPr lang="en-US" sz="4000" dirty="0">
                <a:solidFill>
                  <a:schemeClr val="accent2"/>
                </a:solidFill>
              </a:rPr>
              <a:t>How do presidential elections impact social structures in the U.S.</a:t>
            </a:r>
            <a:r>
              <a:rPr lang="en-US" sz="4000" dirty="0">
                <a:solidFill>
                  <a:srgbClr val="76B011"/>
                </a:solidFill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606245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E2D7447-A3DC-4642-BCE0-4E5F513AEC0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Copyright 2019 - United Instructors &amp; Textbook Authors Co-op - SociologicalYou - ISBN 978-1-64007-406-4 - All Rights Reserved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BF5B6D-081D-4396-86C8-7FFB76E6131E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This resource provided by the co-authors of </a:t>
            </a:r>
            <a:r>
              <a:rPr lang="en-US" b="0" dirty="0">
                <a:solidFill>
                  <a:srgbClr val="2F9CC1"/>
                </a:solidFill>
              </a:rPr>
              <a:t>Sociological</a:t>
            </a:r>
            <a:r>
              <a:rPr lang="en-US" b="0" dirty="0">
                <a:solidFill>
                  <a:srgbClr val="76B011"/>
                </a:solidFill>
              </a:rPr>
              <a:t>YOU</a:t>
            </a:r>
            <a:r>
              <a:rPr lang="en-US" dirty="0"/>
              <a:t> </a:t>
            </a:r>
            <a:r>
              <a:rPr lang="en-US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to help students… </a:t>
            </a:r>
            <a:br>
              <a:rPr lang="en-US" b="0" dirty="0"/>
            </a:br>
            <a:br>
              <a:rPr lang="en-US" b="0" dirty="0"/>
            </a:br>
            <a:r>
              <a:rPr lang="en-US" b="0" dirty="0"/>
              <a:t>        </a:t>
            </a:r>
            <a:r>
              <a:rPr lang="en-US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“Connect </a:t>
            </a:r>
            <a:r>
              <a:rPr lang="en-US" dirty="0">
                <a:solidFill>
                  <a:srgbClr val="2F9CC1"/>
                </a:solidFill>
              </a:rPr>
              <a:t>Sociology </a:t>
            </a:r>
            <a:r>
              <a:rPr lang="en-US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and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dirty="0">
                <a:solidFill>
                  <a:srgbClr val="76B011"/>
                </a:solidFill>
              </a:rPr>
              <a:t>YOU!</a:t>
            </a:r>
            <a:r>
              <a:rPr lang="en-US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”</a:t>
            </a:r>
            <a:br>
              <a:rPr lang="en-US" b="0" dirty="0"/>
            </a:br>
            <a:br>
              <a:rPr lang="en-US" b="0" dirty="0"/>
            </a:br>
            <a:r>
              <a:rPr lang="en-US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Contact us at Support@SociologicalYOU.com </a:t>
            </a:r>
            <a:br>
              <a:rPr lang="en-US" b="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to learn more about the “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One-Hour Adoption</a:t>
            </a:r>
            <a:r>
              <a:rPr lang="en-US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” process and to request a 10-minute Zoom demo.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CA1717B9-E273-42E7-809C-8036882FCE1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1647" y="866775"/>
            <a:ext cx="5981753" cy="1620475"/>
          </a:xfrm>
        </p:spPr>
      </p:pic>
    </p:spTree>
    <p:extLst>
      <p:ext uri="{BB962C8B-B14F-4D97-AF65-F5344CB8AC3E}">
        <p14:creationId xmlns:p14="http://schemas.microsoft.com/office/powerpoint/2010/main" val="2702919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SY Layout #1">
  <a:themeElements>
    <a:clrScheme name="SY Color Schem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2F9BC1"/>
      </a:accent1>
      <a:accent2>
        <a:srgbClr val="77AF12"/>
      </a:accent2>
      <a:accent3>
        <a:srgbClr val="666666"/>
      </a:accent3>
      <a:accent4>
        <a:srgbClr val="808080"/>
      </a:accent4>
      <a:accent5>
        <a:srgbClr val="CCCCCC"/>
      </a:accent5>
      <a:accent6>
        <a:srgbClr val="EC7700"/>
      </a:accent6>
      <a:hlink>
        <a:srgbClr val="0070C0"/>
      </a:hlink>
      <a:folHlink>
        <a:srgbClr val="7030A0"/>
      </a:folHlink>
    </a:clrScheme>
    <a:fontScheme name="SY Font Family">
      <a:majorFont>
        <a:latin typeface="Source Sans Pro"/>
        <a:ea typeface=""/>
        <a:cs typeface=""/>
      </a:majorFont>
      <a:minorFont>
        <a:latin typeface="Source Sans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Y Layout #2">
  <a:themeElements>
    <a:clrScheme name="SY Color Schem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2F9BC1"/>
      </a:accent1>
      <a:accent2>
        <a:srgbClr val="77AF12"/>
      </a:accent2>
      <a:accent3>
        <a:srgbClr val="666666"/>
      </a:accent3>
      <a:accent4>
        <a:srgbClr val="808080"/>
      </a:accent4>
      <a:accent5>
        <a:srgbClr val="CCCCCC"/>
      </a:accent5>
      <a:accent6>
        <a:srgbClr val="EC7700"/>
      </a:accent6>
      <a:hlink>
        <a:srgbClr val="0070C0"/>
      </a:hlink>
      <a:folHlink>
        <a:srgbClr val="7030A0"/>
      </a:folHlink>
    </a:clrScheme>
    <a:fontScheme name="SY Font Family">
      <a:majorFont>
        <a:latin typeface="Source Sans Pro"/>
        <a:ea typeface=""/>
        <a:cs typeface=""/>
      </a:majorFont>
      <a:minorFont>
        <a:latin typeface="Source Sans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SY Theme</Template>
  <TotalTime>3928</TotalTime>
  <Words>246</Words>
  <Application>Microsoft Macintosh PowerPoint</Application>
  <PresentationFormat>Widescreen</PresentationFormat>
  <Paragraphs>23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Source Sans Pro</vt:lpstr>
      <vt:lpstr>SY Layout #1</vt:lpstr>
      <vt:lpstr>SY Layout #2</vt:lpstr>
      <vt:lpstr>The Weekly  SOCIOLOGY and  NEWS HEADLINES for YOU!</vt:lpstr>
      <vt:lpstr>Sociology helps YOU understand the social forces that shape individuals and societies so you can use this knowledge to become a better YOU and promote the greater good!</vt:lpstr>
      <vt:lpstr>HOW…</vt:lpstr>
      <vt:lpstr>PowerPoint Presentation</vt:lpstr>
      <vt:lpstr>PowerPoint Presentation</vt:lpstr>
      <vt:lpstr>Sociologists study… </vt:lpstr>
      <vt:lpstr>Discussion  Are there challenges to overcome in regard to out-of-state college students voting in the presidential election?</vt:lpstr>
      <vt:lpstr>Discussion  How do presidential elections impact social structures in the U.S.?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Whitworth, Keith</cp:lastModifiedBy>
  <cp:revision>137</cp:revision>
  <dcterms:created xsi:type="dcterms:W3CDTF">2020-07-01T21:19:48Z</dcterms:created>
  <dcterms:modified xsi:type="dcterms:W3CDTF">2020-09-30T20:43:20Z</dcterms:modified>
</cp:coreProperties>
</file>