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0" r:id="rId3"/>
    <p:sldMasterId id="2147483693" r:id="rId4"/>
    <p:sldMasterId id="2147483676" r:id="rId5"/>
  </p:sldMasterIdLst>
  <p:notesMasterIdLst>
    <p:notesMasterId r:id="rId37"/>
  </p:notesMasterIdLst>
  <p:handoutMasterIdLst>
    <p:handoutMasterId r:id="rId38"/>
  </p:handoutMasterIdLst>
  <p:sldIdLst>
    <p:sldId id="328" r:id="rId6"/>
    <p:sldId id="258" r:id="rId7"/>
    <p:sldId id="263" r:id="rId8"/>
    <p:sldId id="323" r:id="rId9"/>
    <p:sldId id="264" r:id="rId10"/>
    <p:sldId id="272" r:id="rId11"/>
    <p:sldId id="309" r:id="rId12"/>
    <p:sldId id="275" r:id="rId13"/>
    <p:sldId id="325" r:id="rId14"/>
    <p:sldId id="277" r:id="rId15"/>
    <p:sldId id="276" r:id="rId16"/>
    <p:sldId id="278" r:id="rId17"/>
    <p:sldId id="312" r:id="rId18"/>
    <p:sldId id="282" r:id="rId19"/>
    <p:sldId id="284" r:id="rId20"/>
    <p:sldId id="286" r:id="rId21"/>
    <p:sldId id="290" r:id="rId22"/>
    <p:sldId id="304" r:id="rId23"/>
    <p:sldId id="305" r:id="rId24"/>
    <p:sldId id="306" r:id="rId25"/>
    <p:sldId id="291" r:id="rId26"/>
    <p:sldId id="287" r:id="rId27"/>
    <p:sldId id="326" r:id="rId28"/>
    <p:sldId id="292" r:id="rId29"/>
    <p:sldId id="288" r:id="rId30"/>
    <p:sldId id="289" r:id="rId31"/>
    <p:sldId id="313" r:id="rId32"/>
    <p:sldId id="294" r:id="rId33"/>
    <p:sldId id="270" r:id="rId34"/>
    <p:sldId id="268" r:id="rId35"/>
    <p:sldId id="322" r:id="rId36"/>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vanec-Carey, Amber" initials="HA" lastIdx="6" clrIdx="0">
    <p:extLst>
      <p:ext uri="{19B8F6BF-5375-455C-9EA6-DF929625EA0E}">
        <p15:presenceInfo xmlns:p15="http://schemas.microsoft.com/office/powerpoint/2012/main" userId="S::amber.j.carey@tcu.edu::25a14beb-4a74-4b05-8108-603cad940e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2F60"/>
    <a:srgbClr val="59AFCD"/>
    <a:srgbClr val="92B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94718"/>
  </p:normalViewPr>
  <p:slideViewPr>
    <p:cSldViewPr snapToGrid="0" showGuides="1">
      <p:cViewPr varScale="1">
        <p:scale>
          <a:sx n="116" d="100"/>
          <a:sy n="116" d="100"/>
        </p:scale>
        <p:origin x="224" y="200"/>
      </p:cViewPr>
      <p:guideLst>
        <p:guide orient="horz" pos="2160"/>
        <p:guide pos="3840"/>
      </p:guideLst>
    </p:cSldViewPr>
  </p:slideViewPr>
  <p:notesTextViewPr>
    <p:cViewPr>
      <p:scale>
        <a:sx n="3" d="2"/>
        <a:sy n="3" d="2"/>
      </p:scale>
      <p:origin x="0" y="0"/>
    </p:cViewPr>
  </p:notesTextViewPr>
  <p:notesViewPr>
    <p:cSldViewPr snapToGrid="0" showGuides="1">
      <p:cViewPr varScale="1">
        <p:scale>
          <a:sx n="71" d="100"/>
          <a:sy n="71" d="100"/>
        </p:scale>
        <p:origin x="3372" y="4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D0F3CD-A4FA-43A2-B5AE-37ECAC118A8C}"/>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a:extLst>
              <a:ext uri="{FF2B5EF4-FFF2-40B4-BE49-F238E27FC236}">
                <a16:creationId xmlns:a16="http://schemas.microsoft.com/office/drawing/2014/main" id="{EBD2C850-3AB9-442E-895B-158D0B6008C2}"/>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F3E8F78F-3CEA-4824-82CE-5B60F179032B}" type="datetimeFigureOut">
              <a:rPr lang="en-US" smtClean="0"/>
              <a:t>8/4/23</a:t>
            </a:fld>
            <a:endParaRPr lang="en-US" dirty="0"/>
          </a:p>
        </p:txBody>
      </p:sp>
      <p:sp>
        <p:nvSpPr>
          <p:cNvPr id="4" name="Footer Placeholder 3">
            <a:extLst>
              <a:ext uri="{FF2B5EF4-FFF2-40B4-BE49-F238E27FC236}">
                <a16:creationId xmlns:a16="http://schemas.microsoft.com/office/drawing/2014/main" id="{9A2A41B4-7949-46E1-BF03-501A93A42CC9}"/>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D7FD2E-F7EB-447C-9ED5-5FD1B110E7CF}"/>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5E7DBEC4-F40A-4127-8BC9-5DDC2C6D0B6C}" type="slidenum">
              <a:rPr lang="en-US" smtClean="0"/>
              <a:t>‹#›</a:t>
            </a:fld>
            <a:endParaRPr lang="en-US"/>
          </a:p>
        </p:txBody>
      </p:sp>
    </p:spTree>
    <p:extLst>
      <p:ext uri="{BB962C8B-B14F-4D97-AF65-F5344CB8AC3E}">
        <p14:creationId xmlns:p14="http://schemas.microsoft.com/office/powerpoint/2010/main" val="285201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EAA4ACC5-07E7-4884-B7F1-BE76AB332569}" type="datetimeFigureOut">
              <a:rPr lang="en-US" smtClean="0"/>
              <a:t>8/4/23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1B86D59-FD02-4A60-89D0-23361045E773}" type="slidenum">
              <a:rPr lang="en-US" smtClean="0"/>
              <a:t>‹#›</a:t>
            </a:fld>
            <a:endParaRPr lang="en-US"/>
          </a:p>
        </p:txBody>
      </p:sp>
    </p:spTree>
    <p:extLst>
      <p:ext uri="{BB962C8B-B14F-4D97-AF65-F5344CB8AC3E}">
        <p14:creationId xmlns:p14="http://schemas.microsoft.com/office/powerpoint/2010/main" val="274433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86D59-FD02-4A60-89D0-23361045E773}" type="slidenum">
              <a:rPr lang="en-US" smtClean="0"/>
              <a:t>5</a:t>
            </a:fld>
            <a:endParaRPr lang="en-US"/>
          </a:p>
        </p:txBody>
      </p:sp>
    </p:spTree>
    <p:extLst>
      <p:ext uri="{BB962C8B-B14F-4D97-AF65-F5344CB8AC3E}">
        <p14:creationId xmlns:p14="http://schemas.microsoft.com/office/powerpoint/2010/main" val="311748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ver-Blu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45C5B06-177A-4F27-AB86-8B7ED5E2FB37}"/>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887FA6E3-2B38-4D8E-8275-8D7ABE0A3AF9}"/>
              </a:ext>
            </a:extLst>
          </p:cNvPr>
          <p:cNvSpPr/>
          <p:nvPr userDrawn="1"/>
        </p:nvSpPr>
        <p:spPr>
          <a:xfrm>
            <a:off x="1" y="2026302"/>
            <a:ext cx="6047054" cy="3532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637B987C-F73D-4A6C-9D45-935100FF58D0}"/>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effectLst/>
              </a:defRPr>
            </a:lvl1pPr>
          </a:lstStyle>
          <a:p>
            <a:r>
              <a:rPr lang="en-US" dirty="0"/>
              <a:t>Presentation Title</a:t>
            </a:r>
          </a:p>
        </p:txBody>
      </p:sp>
      <p:sp>
        <p:nvSpPr>
          <p:cNvPr id="8" name="Subtitle">
            <a:extLst>
              <a:ext uri="{FF2B5EF4-FFF2-40B4-BE49-F238E27FC236}">
                <a16:creationId xmlns:a16="http://schemas.microsoft.com/office/drawing/2014/main" id="{498CACB0-F0FD-499B-A972-575E5F33CFC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a:extLst>
              <a:ext uri="{FF2B5EF4-FFF2-40B4-BE49-F238E27FC236}">
                <a16:creationId xmlns:a16="http://schemas.microsoft.com/office/drawing/2014/main" id="{B9829546-4A1E-428A-8949-001AD0529654}"/>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2" name="Flowchart: Process 11">
            <a:extLst>
              <a:ext uri="{FF2B5EF4-FFF2-40B4-BE49-F238E27FC236}">
                <a16:creationId xmlns:a16="http://schemas.microsoft.com/office/drawing/2014/main" id="{E9B3F09D-2E4F-4700-8259-2EAB82919C56}"/>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F09DC597-74DE-4A98-956E-081C44245C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33D5C6D8-7630-4F37-BDFB-49220B0253FC}"/>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8021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10" name="Slide Title">
            <a:extLst>
              <a:ext uri="{FF2B5EF4-FFF2-40B4-BE49-F238E27FC236}">
                <a16:creationId xmlns:a16="http://schemas.microsoft.com/office/drawing/2014/main" id="{7844DE21-488B-482E-A0E5-43C04BE3DB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11" name="Content Placeholder 1">
            <a:extLst>
              <a:ext uri="{FF2B5EF4-FFF2-40B4-BE49-F238E27FC236}">
                <a16:creationId xmlns:a16="http://schemas.microsoft.com/office/drawing/2014/main" id="{3FFDA9D9-8A70-49EE-8919-306CEDDD4AAE}"/>
              </a:ext>
            </a:extLst>
          </p:cNvPr>
          <p:cNvSpPr>
            <a:spLocks noGrp="1"/>
          </p:cNvSpPr>
          <p:nvPr>
            <p:ph sz="quarter" idx="11" hasCustomPrompt="1"/>
          </p:nvPr>
        </p:nvSpPr>
        <p:spPr>
          <a:xfrm>
            <a:off x="342899" y="1120441"/>
            <a:ext cx="533469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Appendix Link">
            <a:extLst>
              <a:ext uri="{FF2B5EF4-FFF2-40B4-BE49-F238E27FC236}">
                <a16:creationId xmlns:a16="http://schemas.microsoft.com/office/drawing/2014/main" id="{8DA8E396-49CB-44B6-819A-0F704E1CCDB9}"/>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3" name="Image Credit">
            <a:extLst>
              <a:ext uri="{FF2B5EF4-FFF2-40B4-BE49-F238E27FC236}">
                <a16:creationId xmlns:a16="http://schemas.microsoft.com/office/drawing/2014/main" id="{37CDDB7F-E26B-456C-BE9A-6CED941184CD}"/>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4" name="Content Placeholder 1">
            <a:extLst>
              <a:ext uri="{FF2B5EF4-FFF2-40B4-BE49-F238E27FC236}">
                <a16:creationId xmlns:a16="http://schemas.microsoft.com/office/drawing/2014/main" id="{C2496F98-2786-4FD9-B946-2973B237BBFB}"/>
              </a:ext>
            </a:extLst>
          </p:cNvPr>
          <p:cNvSpPr>
            <a:spLocks noGrp="1"/>
          </p:cNvSpPr>
          <p:nvPr>
            <p:ph sz="quarter" idx="14" hasCustomPrompt="1"/>
          </p:nvPr>
        </p:nvSpPr>
        <p:spPr>
          <a:xfrm>
            <a:off x="5935287" y="1104900"/>
            <a:ext cx="541851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5" name="Slide Number Placeholder 4">
            <a:extLst>
              <a:ext uri="{FF2B5EF4-FFF2-40B4-BE49-F238E27FC236}">
                <a16:creationId xmlns:a16="http://schemas.microsoft.com/office/drawing/2014/main" id="{3B914D7B-3921-44F3-90B0-3D1F3314C330}"/>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366044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415C26B4-3443-449C-9F2E-F2E3E8BDCECF}"/>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7" name="Content Placeholder 1">
            <a:extLst>
              <a:ext uri="{FF2B5EF4-FFF2-40B4-BE49-F238E27FC236}">
                <a16:creationId xmlns:a16="http://schemas.microsoft.com/office/drawing/2014/main" id="{448D8777-4D3A-4177-AD9A-61E296AE98AC}"/>
              </a:ext>
            </a:extLst>
          </p:cNvPr>
          <p:cNvSpPr>
            <a:spLocks noGrp="1"/>
          </p:cNvSpPr>
          <p:nvPr>
            <p:ph sz="quarter" idx="11" hasCustomPrompt="1"/>
          </p:nvPr>
        </p:nvSpPr>
        <p:spPr>
          <a:xfrm>
            <a:off x="342899" y="1120441"/>
            <a:ext cx="7429501"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8" name="Appendix Link">
            <a:extLst>
              <a:ext uri="{FF2B5EF4-FFF2-40B4-BE49-F238E27FC236}">
                <a16:creationId xmlns:a16="http://schemas.microsoft.com/office/drawing/2014/main" id="{98656C90-4C0E-47C4-9D09-617B0303AAF1}"/>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C2D3C801-9FA0-402A-8F2A-AE08F92D06FA}"/>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0" name="Content Placeholder 1">
            <a:extLst>
              <a:ext uri="{FF2B5EF4-FFF2-40B4-BE49-F238E27FC236}">
                <a16:creationId xmlns:a16="http://schemas.microsoft.com/office/drawing/2014/main" id="{9FEDD192-24E1-45C4-959C-03FD1B98BD7D}"/>
              </a:ext>
            </a:extLst>
          </p:cNvPr>
          <p:cNvSpPr>
            <a:spLocks noGrp="1"/>
          </p:cNvSpPr>
          <p:nvPr>
            <p:ph sz="quarter" idx="14" hasCustomPrompt="1"/>
          </p:nvPr>
        </p:nvSpPr>
        <p:spPr>
          <a:xfrm>
            <a:off x="7971905" y="1104900"/>
            <a:ext cx="3381895"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F134E337-0864-49F8-B04B-AEDD2F491E6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183948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E4050B75-5B69-4976-9427-B09D8EE2729B}"/>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12" name="Content Placeholder 1">
            <a:extLst>
              <a:ext uri="{FF2B5EF4-FFF2-40B4-BE49-F238E27FC236}">
                <a16:creationId xmlns:a16="http://schemas.microsoft.com/office/drawing/2014/main" id="{4F3F781D-4072-4E74-8A1F-1A6786F81EE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3" name="Content Placeholder 1">
            <a:extLst>
              <a:ext uri="{FF2B5EF4-FFF2-40B4-BE49-F238E27FC236}">
                <a16:creationId xmlns:a16="http://schemas.microsoft.com/office/drawing/2014/main" id="{369C879D-0D69-46DE-8D97-54EA42117461}"/>
              </a:ext>
            </a:extLst>
          </p:cNvPr>
          <p:cNvSpPr>
            <a:spLocks noGrp="1"/>
          </p:cNvSpPr>
          <p:nvPr>
            <p:ph sz="quarter" idx="12" hasCustomPrompt="1"/>
          </p:nvPr>
        </p:nvSpPr>
        <p:spPr>
          <a:xfrm>
            <a:off x="342900" y="3746212"/>
            <a:ext cx="7221682"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4" name="Slide Number Placeholder 4">
            <a:extLst>
              <a:ext uri="{FF2B5EF4-FFF2-40B4-BE49-F238E27FC236}">
                <a16:creationId xmlns:a16="http://schemas.microsoft.com/office/drawing/2014/main" id="{31E73CC8-867C-4623-A9FB-097AFAA32C5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Content Placeholder 1">
            <a:extLst>
              <a:ext uri="{FF2B5EF4-FFF2-40B4-BE49-F238E27FC236}">
                <a16:creationId xmlns:a16="http://schemas.microsoft.com/office/drawing/2014/main" id="{3E7E735B-7F33-4631-9D2C-7C0EB6962446}"/>
              </a:ext>
            </a:extLst>
          </p:cNvPr>
          <p:cNvSpPr>
            <a:spLocks noGrp="1"/>
          </p:cNvSpPr>
          <p:nvPr>
            <p:ph sz="quarter" idx="13" hasCustomPrompt="1"/>
          </p:nvPr>
        </p:nvSpPr>
        <p:spPr>
          <a:xfrm>
            <a:off x="7730836" y="3749918"/>
            <a:ext cx="3622964"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6" name="Appendix Link">
            <a:extLst>
              <a:ext uri="{FF2B5EF4-FFF2-40B4-BE49-F238E27FC236}">
                <a16:creationId xmlns:a16="http://schemas.microsoft.com/office/drawing/2014/main" id="{D4A5802D-DACA-4B0B-B0F2-3BAD150159EE}"/>
              </a:ext>
            </a:extLst>
          </p:cNvPr>
          <p:cNvSpPr>
            <a:spLocks noGrp="1"/>
          </p:cNvSpPr>
          <p:nvPr>
            <p:ph type="body" sz="quarter" idx="14"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7" name="Image Credit">
            <a:extLst>
              <a:ext uri="{FF2B5EF4-FFF2-40B4-BE49-F238E27FC236}">
                <a16:creationId xmlns:a16="http://schemas.microsoft.com/office/drawing/2014/main" id="{00564C44-0701-495B-82F9-DF5034D23E24}"/>
              </a:ext>
            </a:extLst>
          </p:cNvPr>
          <p:cNvSpPr>
            <a:spLocks noGrp="1"/>
          </p:cNvSpPr>
          <p:nvPr>
            <p:ph type="body" sz="quarter" idx="15" hasCustomPrompt="1"/>
          </p:nvPr>
        </p:nvSpPr>
        <p:spPr>
          <a:xfrm>
            <a:off x="1740133" y="6584649"/>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Tree>
    <p:extLst>
      <p:ext uri="{BB962C8B-B14F-4D97-AF65-F5344CB8AC3E}">
        <p14:creationId xmlns:p14="http://schemas.microsoft.com/office/powerpoint/2010/main" val="588883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D06EFEA8-8F6F-4F0F-86C4-DE2783E25DE5}"/>
              </a:ext>
            </a:extLst>
          </p:cNvPr>
          <p:cNvSpPr>
            <a:spLocks noGrp="1"/>
          </p:cNvSpPr>
          <p:nvPr>
            <p:ph type="title" hasCustomPrompt="1"/>
          </p:nvPr>
        </p:nvSpPr>
        <p:spPr>
          <a:xfrm>
            <a:off x="342900" y="121921"/>
            <a:ext cx="11010900" cy="792479"/>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E7B5D86E-78EB-4740-A069-EC533B6F2F2D}"/>
              </a:ext>
            </a:extLst>
          </p:cNvPr>
          <p:cNvSpPr>
            <a:spLocks noGrp="1"/>
          </p:cNvSpPr>
          <p:nvPr>
            <p:ph sz="quarter" idx="11" hasCustomPrompt="1"/>
          </p:nvPr>
        </p:nvSpPr>
        <p:spPr>
          <a:xfrm>
            <a:off x="342900" y="1093831"/>
            <a:ext cx="11010900" cy="612476"/>
          </a:xfrm>
          <a:prstGeom prst="rect">
            <a:avLst/>
          </a:prstGeom>
        </p:spPr>
        <p:txBody>
          <a:bodyPr>
            <a:noAutofit/>
          </a:bodyPr>
          <a:lstStyle>
            <a:lvl1pPr>
              <a:defRPr sz="2400"/>
            </a:lvl1pPr>
            <a:lvl2pPr>
              <a:defRPr sz="2000"/>
            </a:lvl2pPr>
            <a:lvl3pPr>
              <a:defRPr sz="2000"/>
            </a:lvl3pPr>
          </a:lstStyle>
          <a:p>
            <a:pPr lvl="0"/>
            <a:r>
              <a:rPr lang="en-US" dirty="0"/>
              <a:t>Slide Content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AA240936-B42A-44CF-BB38-220E7984C85D}"/>
              </a:ext>
            </a:extLst>
          </p:cNvPr>
          <p:cNvSpPr>
            <a:spLocks noGrp="1"/>
          </p:cNvSpPr>
          <p:nvPr>
            <p:ph sz="quarter" idx="14" hasCustomPrompt="1"/>
          </p:nvPr>
        </p:nvSpPr>
        <p:spPr>
          <a:xfrm>
            <a:off x="342900" y="1887617"/>
            <a:ext cx="11010900" cy="649138"/>
          </a:xfrm>
        </p:spPr>
        <p:txBody>
          <a:bodyPr>
            <a:noAutofit/>
          </a:bodyPr>
          <a:lstStyle>
            <a:lvl1pPr>
              <a:defRPr sz="2400"/>
            </a:lvl1pPr>
            <a:lvl2pPr>
              <a:defRPr sz="2000"/>
            </a:lvl2pPr>
            <a:lvl3pPr>
              <a:defRPr sz="2000"/>
            </a:lvl3pPr>
          </a:lstStyle>
          <a:p>
            <a:pPr lvl="0"/>
            <a:r>
              <a:rPr lang="en-US" dirty="0"/>
              <a:t>Slide Content 2</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9269989-FCAE-4B71-AF9E-A05D787DEC64}"/>
              </a:ext>
            </a:extLst>
          </p:cNvPr>
          <p:cNvSpPr>
            <a:spLocks noGrp="1"/>
          </p:cNvSpPr>
          <p:nvPr>
            <p:ph sz="quarter" idx="15" hasCustomPrompt="1"/>
          </p:nvPr>
        </p:nvSpPr>
        <p:spPr>
          <a:xfrm>
            <a:off x="342900" y="2718065"/>
            <a:ext cx="11010900" cy="673100"/>
          </a:xfrm>
        </p:spPr>
        <p:txBody>
          <a:bodyPr>
            <a:noAutofit/>
          </a:bodyPr>
          <a:lstStyle>
            <a:lvl1pPr>
              <a:defRPr sz="2400"/>
            </a:lvl1pPr>
            <a:lvl2pPr>
              <a:defRPr sz="2000"/>
            </a:lvl2pPr>
            <a:lvl3pPr>
              <a:defRPr sz="2000"/>
            </a:lvl3pPr>
          </a:lstStyle>
          <a:p>
            <a:pPr lvl="0"/>
            <a:r>
              <a:rPr lang="en-US" dirty="0"/>
              <a:t>Slide Content 3</a:t>
            </a:r>
          </a:p>
          <a:p>
            <a:pPr lvl="1"/>
            <a:r>
              <a:rPr lang="en-US" dirty="0"/>
              <a:t>Second level</a:t>
            </a:r>
          </a:p>
          <a:p>
            <a:pPr lvl="2"/>
            <a:r>
              <a:rPr lang="en-US" dirty="0"/>
              <a:t>Third level</a:t>
            </a:r>
          </a:p>
        </p:txBody>
      </p:sp>
      <p:sp>
        <p:nvSpPr>
          <p:cNvPr id="12" name="Content Placeholder 4">
            <a:extLst>
              <a:ext uri="{FF2B5EF4-FFF2-40B4-BE49-F238E27FC236}">
                <a16:creationId xmlns:a16="http://schemas.microsoft.com/office/drawing/2014/main" id="{11E7D70B-55BD-4D44-8757-C9111C895DAA}"/>
              </a:ext>
            </a:extLst>
          </p:cNvPr>
          <p:cNvSpPr>
            <a:spLocks noGrp="1"/>
          </p:cNvSpPr>
          <p:nvPr>
            <p:ph sz="quarter" idx="16" hasCustomPrompt="1"/>
          </p:nvPr>
        </p:nvSpPr>
        <p:spPr>
          <a:xfrm>
            <a:off x="342900" y="3572475"/>
            <a:ext cx="11010900" cy="698500"/>
          </a:xfrm>
        </p:spPr>
        <p:txBody>
          <a:bodyPr/>
          <a:lstStyle>
            <a:lvl1pPr>
              <a:defRPr sz="2400"/>
            </a:lvl1pPr>
            <a:lvl2pPr>
              <a:defRPr sz="2000"/>
            </a:lvl2pPr>
            <a:lvl3pPr>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5902B204-DB00-484F-9DD2-D850F2BFBF46}"/>
              </a:ext>
            </a:extLst>
          </p:cNvPr>
          <p:cNvSpPr>
            <a:spLocks noGrp="1"/>
          </p:cNvSpPr>
          <p:nvPr>
            <p:ph sz="quarter" idx="17" hasCustomPrompt="1"/>
          </p:nvPr>
        </p:nvSpPr>
        <p:spPr>
          <a:xfrm>
            <a:off x="342900" y="4452285"/>
            <a:ext cx="11010900" cy="698500"/>
          </a:xfrm>
        </p:spPr>
        <p:txBody>
          <a:bodyPr/>
          <a:lstStyle>
            <a:lvl1pPr>
              <a:defRPr sz="2400"/>
            </a:lvl1pPr>
            <a:lvl2pPr>
              <a:defRPr sz="2000"/>
            </a:lvl2pPr>
            <a:lvl3pPr>
              <a:defRPr sz="2000"/>
            </a:lvl3pPr>
          </a:lstStyle>
          <a:p>
            <a:pPr lvl="0"/>
            <a:r>
              <a:rPr lang="en-US" dirty="0"/>
              <a:t>Slide Content 5</a:t>
            </a:r>
          </a:p>
          <a:p>
            <a:pPr lvl="1"/>
            <a:r>
              <a:rPr lang="en-US" dirty="0"/>
              <a:t>Second level</a:t>
            </a:r>
          </a:p>
          <a:p>
            <a:pPr lvl="2"/>
            <a:r>
              <a:rPr lang="en-US" dirty="0"/>
              <a:t>Third level</a:t>
            </a:r>
          </a:p>
        </p:txBody>
      </p:sp>
      <p:sp>
        <p:nvSpPr>
          <p:cNvPr id="14" name="Content Placeholder 6">
            <a:extLst>
              <a:ext uri="{FF2B5EF4-FFF2-40B4-BE49-F238E27FC236}">
                <a16:creationId xmlns:a16="http://schemas.microsoft.com/office/drawing/2014/main" id="{5F8C0F0C-7B80-4D0B-B3AC-EA008C38CB56}"/>
              </a:ext>
            </a:extLst>
          </p:cNvPr>
          <p:cNvSpPr>
            <a:spLocks noGrp="1"/>
          </p:cNvSpPr>
          <p:nvPr>
            <p:ph sz="quarter" idx="18" hasCustomPrompt="1"/>
          </p:nvPr>
        </p:nvSpPr>
        <p:spPr>
          <a:xfrm>
            <a:off x="342900" y="5332096"/>
            <a:ext cx="11010900" cy="733425"/>
          </a:xfrm>
        </p:spPr>
        <p:txBody>
          <a:bodyPr/>
          <a:lstStyle>
            <a:lvl1pPr>
              <a:defRPr sz="2400" b="0"/>
            </a:lvl1pPr>
            <a:lvl2pPr>
              <a:defRPr sz="2000"/>
            </a:lvl2pPr>
            <a:lvl3pPr>
              <a:defRPr sz="2000"/>
            </a:lvl3pPr>
          </a:lstStyle>
          <a:p>
            <a:pPr lvl="0"/>
            <a:r>
              <a:rPr lang="en-US" dirty="0"/>
              <a:t>Slide Content 6</a:t>
            </a:r>
          </a:p>
          <a:p>
            <a:pPr lvl="1"/>
            <a:r>
              <a:rPr lang="en-US" dirty="0"/>
              <a:t>Second level</a:t>
            </a:r>
          </a:p>
          <a:p>
            <a:pPr lvl="2"/>
            <a:r>
              <a:rPr lang="en-US" dirty="0"/>
              <a:t>Third level</a:t>
            </a:r>
          </a:p>
        </p:txBody>
      </p:sp>
      <p:sp>
        <p:nvSpPr>
          <p:cNvPr id="16" name="Slide Number Placeholder 4">
            <a:extLst>
              <a:ext uri="{FF2B5EF4-FFF2-40B4-BE49-F238E27FC236}">
                <a16:creationId xmlns:a16="http://schemas.microsoft.com/office/drawing/2014/main" id="{05D9504C-1253-4D88-9693-98529AD17F5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7" name="Appendix Link">
            <a:extLst>
              <a:ext uri="{FF2B5EF4-FFF2-40B4-BE49-F238E27FC236}">
                <a16:creationId xmlns:a16="http://schemas.microsoft.com/office/drawing/2014/main" id="{DE50183A-4AA3-4AEB-AB6E-531EC58FB97A}"/>
              </a:ext>
            </a:extLst>
          </p:cNvPr>
          <p:cNvSpPr>
            <a:spLocks noGrp="1"/>
          </p:cNvSpPr>
          <p:nvPr>
            <p:ph type="body" sz="quarter" idx="19"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8" name="Footer Placeholder 3">
            <a:extLst>
              <a:ext uri="{FF2B5EF4-FFF2-40B4-BE49-F238E27FC236}">
                <a16:creationId xmlns:a16="http://schemas.microsoft.com/office/drawing/2014/main" id="{A3D072B7-D07D-4636-901E-85C33FE2EEE7}"/>
              </a:ext>
            </a:extLst>
          </p:cNvPr>
          <p:cNvSpPr>
            <a:spLocks noGrp="1"/>
          </p:cNvSpPr>
          <p:nvPr>
            <p:ph type="ftr" sz="quarter" idx="20"/>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68791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Main Plac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F8A0-D838-4B60-A6EE-7BD83A12064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4B6EE20-5767-4F2B-A6E9-8C84187EE8CD}"/>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227EDA89-C2F5-4748-8B4A-06BF10B9DE71}"/>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25" name="Text Placeholder 7">
            <a:extLst>
              <a:ext uri="{FF2B5EF4-FFF2-40B4-BE49-F238E27FC236}">
                <a16:creationId xmlns:a16="http://schemas.microsoft.com/office/drawing/2014/main" id="{E401B71D-64BE-400D-B66B-879CBB2FFEFA}"/>
              </a:ext>
            </a:extLst>
          </p:cNvPr>
          <p:cNvSpPr>
            <a:spLocks noGrp="1"/>
          </p:cNvSpPr>
          <p:nvPr>
            <p:ph type="body" sz="quarter" idx="13" hasCustomPrompt="1"/>
          </p:nvPr>
        </p:nvSpPr>
        <p:spPr>
          <a:xfrm>
            <a:off x="1169988"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6" name="Text Placeholder 7">
            <a:extLst>
              <a:ext uri="{FF2B5EF4-FFF2-40B4-BE49-F238E27FC236}">
                <a16:creationId xmlns:a16="http://schemas.microsoft.com/office/drawing/2014/main" id="{6D0F6D6D-CA27-4725-8DEA-3294B0FC0CE5}"/>
              </a:ext>
            </a:extLst>
          </p:cNvPr>
          <p:cNvSpPr>
            <a:spLocks noGrp="1"/>
          </p:cNvSpPr>
          <p:nvPr>
            <p:ph type="body" sz="quarter" idx="14" hasCustomPrompt="1"/>
          </p:nvPr>
        </p:nvSpPr>
        <p:spPr>
          <a:xfrm>
            <a:off x="1169988"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7" name="Text Placeholder 7">
            <a:extLst>
              <a:ext uri="{FF2B5EF4-FFF2-40B4-BE49-F238E27FC236}">
                <a16:creationId xmlns:a16="http://schemas.microsoft.com/office/drawing/2014/main" id="{0C54000B-F9C2-44A1-A51C-1B37EE2CCA0D}"/>
              </a:ext>
            </a:extLst>
          </p:cNvPr>
          <p:cNvSpPr>
            <a:spLocks noGrp="1"/>
          </p:cNvSpPr>
          <p:nvPr>
            <p:ph type="body" sz="quarter" idx="15" hasCustomPrompt="1"/>
          </p:nvPr>
        </p:nvSpPr>
        <p:spPr>
          <a:xfrm>
            <a:off x="1169988"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8" name="Text Placeholder 7">
            <a:extLst>
              <a:ext uri="{FF2B5EF4-FFF2-40B4-BE49-F238E27FC236}">
                <a16:creationId xmlns:a16="http://schemas.microsoft.com/office/drawing/2014/main" id="{F41E9A02-90F1-4CF2-9F90-FEEE42E86B9B}"/>
              </a:ext>
            </a:extLst>
          </p:cNvPr>
          <p:cNvSpPr>
            <a:spLocks noGrp="1"/>
          </p:cNvSpPr>
          <p:nvPr>
            <p:ph type="body" sz="quarter" idx="16" hasCustomPrompt="1"/>
          </p:nvPr>
        </p:nvSpPr>
        <p:spPr>
          <a:xfrm>
            <a:off x="1169988"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9" name="Text Placeholder 7">
            <a:extLst>
              <a:ext uri="{FF2B5EF4-FFF2-40B4-BE49-F238E27FC236}">
                <a16:creationId xmlns:a16="http://schemas.microsoft.com/office/drawing/2014/main" id="{9A7109A0-0790-4AE2-B051-F7511A29D3A1}"/>
              </a:ext>
            </a:extLst>
          </p:cNvPr>
          <p:cNvSpPr>
            <a:spLocks noGrp="1"/>
          </p:cNvSpPr>
          <p:nvPr>
            <p:ph type="body" sz="quarter" idx="17" hasCustomPrompt="1"/>
          </p:nvPr>
        </p:nvSpPr>
        <p:spPr>
          <a:xfrm>
            <a:off x="1169988"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0" name="Text Placeholder 7">
            <a:extLst>
              <a:ext uri="{FF2B5EF4-FFF2-40B4-BE49-F238E27FC236}">
                <a16:creationId xmlns:a16="http://schemas.microsoft.com/office/drawing/2014/main" id="{E0BA8597-464F-4916-B444-1D883ACFE18B}"/>
              </a:ext>
            </a:extLst>
          </p:cNvPr>
          <p:cNvSpPr>
            <a:spLocks noGrp="1"/>
          </p:cNvSpPr>
          <p:nvPr>
            <p:ph type="body" sz="quarter" idx="18" hasCustomPrompt="1"/>
          </p:nvPr>
        </p:nvSpPr>
        <p:spPr>
          <a:xfrm>
            <a:off x="6494241"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1" name="Text Placeholder 7">
            <a:extLst>
              <a:ext uri="{FF2B5EF4-FFF2-40B4-BE49-F238E27FC236}">
                <a16:creationId xmlns:a16="http://schemas.microsoft.com/office/drawing/2014/main" id="{7CB3DD70-86A3-463D-B0EC-0A0A460F0371}"/>
              </a:ext>
            </a:extLst>
          </p:cNvPr>
          <p:cNvSpPr>
            <a:spLocks noGrp="1"/>
          </p:cNvSpPr>
          <p:nvPr>
            <p:ph type="body" sz="quarter" idx="19" hasCustomPrompt="1"/>
          </p:nvPr>
        </p:nvSpPr>
        <p:spPr>
          <a:xfrm>
            <a:off x="6494241"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2" name="Text Placeholder 7">
            <a:extLst>
              <a:ext uri="{FF2B5EF4-FFF2-40B4-BE49-F238E27FC236}">
                <a16:creationId xmlns:a16="http://schemas.microsoft.com/office/drawing/2014/main" id="{18C599F2-041F-49F0-8862-94B4C65C36EB}"/>
              </a:ext>
            </a:extLst>
          </p:cNvPr>
          <p:cNvSpPr>
            <a:spLocks noGrp="1"/>
          </p:cNvSpPr>
          <p:nvPr>
            <p:ph type="body" sz="quarter" idx="20" hasCustomPrompt="1"/>
          </p:nvPr>
        </p:nvSpPr>
        <p:spPr>
          <a:xfrm>
            <a:off x="6494241"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3" name="Text Placeholder 7">
            <a:extLst>
              <a:ext uri="{FF2B5EF4-FFF2-40B4-BE49-F238E27FC236}">
                <a16:creationId xmlns:a16="http://schemas.microsoft.com/office/drawing/2014/main" id="{3320D77A-4CF6-4ADA-9880-79036A8BE568}"/>
              </a:ext>
            </a:extLst>
          </p:cNvPr>
          <p:cNvSpPr>
            <a:spLocks noGrp="1"/>
          </p:cNvSpPr>
          <p:nvPr>
            <p:ph type="body" sz="quarter" idx="21" hasCustomPrompt="1"/>
          </p:nvPr>
        </p:nvSpPr>
        <p:spPr>
          <a:xfrm>
            <a:off x="6494241"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4" name="Text Placeholder 7">
            <a:extLst>
              <a:ext uri="{FF2B5EF4-FFF2-40B4-BE49-F238E27FC236}">
                <a16:creationId xmlns:a16="http://schemas.microsoft.com/office/drawing/2014/main" id="{AC865366-8F58-469A-98DF-069FBDCC741E}"/>
              </a:ext>
            </a:extLst>
          </p:cNvPr>
          <p:cNvSpPr>
            <a:spLocks noGrp="1"/>
          </p:cNvSpPr>
          <p:nvPr>
            <p:ph type="body" sz="quarter" idx="22" hasCustomPrompt="1"/>
          </p:nvPr>
        </p:nvSpPr>
        <p:spPr>
          <a:xfrm>
            <a:off x="6494241"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5" name="Text Placeholder 28">
            <a:extLst>
              <a:ext uri="{FF2B5EF4-FFF2-40B4-BE49-F238E27FC236}">
                <a16:creationId xmlns:a16="http://schemas.microsoft.com/office/drawing/2014/main" id="{37044D5B-7847-43F0-A760-97C5B850DA47}"/>
              </a:ext>
            </a:extLst>
          </p:cNvPr>
          <p:cNvSpPr>
            <a:spLocks noGrp="1"/>
          </p:cNvSpPr>
          <p:nvPr>
            <p:ph type="body" sz="quarter" idx="23" hasCustomPrompt="1"/>
          </p:nvPr>
        </p:nvSpPr>
        <p:spPr>
          <a:xfrm>
            <a:off x="383756" y="1118062"/>
            <a:ext cx="621792" cy="621792"/>
          </a:xfrm>
          <a:prstGeom prst="ellipse">
            <a:avLst/>
          </a:prstGeom>
          <a:solidFill>
            <a:schemeClr val="bg2">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6" name="Text Placeholder 28">
            <a:extLst>
              <a:ext uri="{FF2B5EF4-FFF2-40B4-BE49-F238E27FC236}">
                <a16:creationId xmlns:a16="http://schemas.microsoft.com/office/drawing/2014/main" id="{B40A108B-599F-4130-B30D-4F181DE88919}"/>
              </a:ext>
            </a:extLst>
          </p:cNvPr>
          <p:cNvSpPr>
            <a:spLocks noGrp="1"/>
          </p:cNvSpPr>
          <p:nvPr>
            <p:ph type="body" sz="quarter" idx="24" hasCustomPrompt="1"/>
          </p:nvPr>
        </p:nvSpPr>
        <p:spPr>
          <a:xfrm>
            <a:off x="383756"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7" name="Text Placeholder 28">
            <a:extLst>
              <a:ext uri="{FF2B5EF4-FFF2-40B4-BE49-F238E27FC236}">
                <a16:creationId xmlns:a16="http://schemas.microsoft.com/office/drawing/2014/main" id="{F873B1F5-B35A-44F6-8170-D402D8E905B9}"/>
              </a:ext>
            </a:extLst>
          </p:cNvPr>
          <p:cNvSpPr>
            <a:spLocks noGrp="1"/>
          </p:cNvSpPr>
          <p:nvPr>
            <p:ph type="body" sz="quarter" idx="25" hasCustomPrompt="1"/>
          </p:nvPr>
        </p:nvSpPr>
        <p:spPr>
          <a:xfrm>
            <a:off x="383756"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8" name="Text Placeholder 28">
            <a:extLst>
              <a:ext uri="{FF2B5EF4-FFF2-40B4-BE49-F238E27FC236}">
                <a16:creationId xmlns:a16="http://schemas.microsoft.com/office/drawing/2014/main" id="{3DA33617-34F6-40A8-A3E7-B9CA5FF787B8}"/>
              </a:ext>
            </a:extLst>
          </p:cNvPr>
          <p:cNvSpPr>
            <a:spLocks noGrp="1"/>
          </p:cNvSpPr>
          <p:nvPr>
            <p:ph type="body" sz="quarter" idx="26" hasCustomPrompt="1"/>
          </p:nvPr>
        </p:nvSpPr>
        <p:spPr>
          <a:xfrm>
            <a:off x="383756"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9" name="Text Placeholder 28">
            <a:extLst>
              <a:ext uri="{FF2B5EF4-FFF2-40B4-BE49-F238E27FC236}">
                <a16:creationId xmlns:a16="http://schemas.microsoft.com/office/drawing/2014/main" id="{6DD1E013-BD12-4ACA-A700-90CE8EC1538C}"/>
              </a:ext>
            </a:extLst>
          </p:cNvPr>
          <p:cNvSpPr>
            <a:spLocks noGrp="1"/>
          </p:cNvSpPr>
          <p:nvPr>
            <p:ph type="body" sz="quarter" idx="27" hasCustomPrompt="1"/>
          </p:nvPr>
        </p:nvSpPr>
        <p:spPr>
          <a:xfrm>
            <a:off x="383756"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0" name="Text Placeholder 28">
            <a:extLst>
              <a:ext uri="{FF2B5EF4-FFF2-40B4-BE49-F238E27FC236}">
                <a16:creationId xmlns:a16="http://schemas.microsoft.com/office/drawing/2014/main" id="{E4BE7B35-FD78-4D63-8A6D-524BD7F83601}"/>
              </a:ext>
            </a:extLst>
          </p:cNvPr>
          <p:cNvSpPr>
            <a:spLocks noGrp="1"/>
          </p:cNvSpPr>
          <p:nvPr>
            <p:ph type="body" sz="quarter" idx="28" hasCustomPrompt="1"/>
          </p:nvPr>
        </p:nvSpPr>
        <p:spPr>
          <a:xfrm>
            <a:off x="5710667" y="1118062"/>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1" name="Text Placeholder 28">
            <a:extLst>
              <a:ext uri="{FF2B5EF4-FFF2-40B4-BE49-F238E27FC236}">
                <a16:creationId xmlns:a16="http://schemas.microsoft.com/office/drawing/2014/main" id="{14E337E2-D0A1-42DF-AB20-46A0BD300DCA}"/>
              </a:ext>
            </a:extLst>
          </p:cNvPr>
          <p:cNvSpPr>
            <a:spLocks noGrp="1"/>
          </p:cNvSpPr>
          <p:nvPr>
            <p:ph type="body" sz="quarter" idx="29" hasCustomPrompt="1"/>
          </p:nvPr>
        </p:nvSpPr>
        <p:spPr>
          <a:xfrm>
            <a:off x="5710667"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2" name="Text Placeholder 28">
            <a:extLst>
              <a:ext uri="{FF2B5EF4-FFF2-40B4-BE49-F238E27FC236}">
                <a16:creationId xmlns:a16="http://schemas.microsoft.com/office/drawing/2014/main" id="{6A1CD9EE-AEA8-4BC4-8CD2-D9BD4B8E982C}"/>
              </a:ext>
            </a:extLst>
          </p:cNvPr>
          <p:cNvSpPr>
            <a:spLocks noGrp="1"/>
          </p:cNvSpPr>
          <p:nvPr>
            <p:ph type="body" sz="quarter" idx="30" hasCustomPrompt="1"/>
          </p:nvPr>
        </p:nvSpPr>
        <p:spPr>
          <a:xfrm>
            <a:off x="5710667"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3" name="Text Placeholder 28">
            <a:extLst>
              <a:ext uri="{FF2B5EF4-FFF2-40B4-BE49-F238E27FC236}">
                <a16:creationId xmlns:a16="http://schemas.microsoft.com/office/drawing/2014/main" id="{81DD05A1-2424-4D49-AD24-0F083F1AD587}"/>
              </a:ext>
            </a:extLst>
          </p:cNvPr>
          <p:cNvSpPr>
            <a:spLocks noGrp="1"/>
          </p:cNvSpPr>
          <p:nvPr>
            <p:ph type="body" sz="quarter" idx="31" hasCustomPrompt="1"/>
          </p:nvPr>
        </p:nvSpPr>
        <p:spPr>
          <a:xfrm>
            <a:off x="5710667"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4" name="Text Placeholder 28">
            <a:extLst>
              <a:ext uri="{FF2B5EF4-FFF2-40B4-BE49-F238E27FC236}">
                <a16:creationId xmlns:a16="http://schemas.microsoft.com/office/drawing/2014/main" id="{C034AD36-9C7E-4A18-B581-9466F90D559F}"/>
              </a:ext>
            </a:extLst>
          </p:cNvPr>
          <p:cNvSpPr>
            <a:spLocks noGrp="1"/>
          </p:cNvSpPr>
          <p:nvPr>
            <p:ph type="body" sz="quarter" idx="32" hasCustomPrompt="1"/>
          </p:nvPr>
        </p:nvSpPr>
        <p:spPr>
          <a:xfrm>
            <a:off x="5710667"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5" name="Text Placeholder 7">
            <a:extLst>
              <a:ext uri="{FF2B5EF4-FFF2-40B4-BE49-F238E27FC236}">
                <a16:creationId xmlns:a16="http://schemas.microsoft.com/office/drawing/2014/main" id="{1B471233-5CFB-4BA7-A061-B82E05BACD10}"/>
              </a:ext>
            </a:extLst>
          </p:cNvPr>
          <p:cNvSpPr>
            <a:spLocks noGrp="1"/>
          </p:cNvSpPr>
          <p:nvPr>
            <p:ph type="body" sz="quarter" idx="33" hasCustomPrompt="1"/>
          </p:nvPr>
        </p:nvSpPr>
        <p:spPr>
          <a:xfrm>
            <a:off x="1169988"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6" name="Text Placeholder 7">
            <a:extLst>
              <a:ext uri="{FF2B5EF4-FFF2-40B4-BE49-F238E27FC236}">
                <a16:creationId xmlns:a16="http://schemas.microsoft.com/office/drawing/2014/main" id="{298DD251-0F9C-4106-B6C6-5508408D2C00}"/>
              </a:ext>
            </a:extLst>
          </p:cNvPr>
          <p:cNvSpPr>
            <a:spLocks noGrp="1"/>
          </p:cNvSpPr>
          <p:nvPr>
            <p:ph type="body" sz="quarter" idx="34" hasCustomPrompt="1"/>
          </p:nvPr>
        </p:nvSpPr>
        <p:spPr>
          <a:xfrm>
            <a:off x="6494241"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7" name="Text Placeholder 28">
            <a:extLst>
              <a:ext uri="{FF2B5EF4-FFF2-40B4-BE49-F238E27FC236}">
                <a16:creationId xmlns:a16="http://schemas.microsoft.com/office/drawing/2014/main" id="{5F35A2F1-543F-4329-BCF3-3D362C93A32E}"/>
              </a:ext>
            </a:extLst>
          </p:cNvPr>
          <p:cNvSpPr>
            <a:spLocks noGrp="1"/>
          </p:cNvSpPr>
          <p:nvPr>
            <p:ph type="body" sz="quarter" idx="35" hasCustomPrompt="1"/>
          </p:nvPr>
        </p:nvSpPr>
        <p:spPr>
          <a:xfrm>
            <a:off x="383756"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8" name="Text Placeholder 28">
            <a:extLst>
              <a:ext uri="{FF2B5EF4-FFF2-40B4-BE49-F238E27FC236}">
                <a16:creationId xmlns:a16="http://schemas.microsoft.com/office/drawing/2014/main" id="{5E22F451-6211-4A5F-8ADB-BC8288F748B6}"/>
              </a:ext>
            </a:extLst>
          </p:cNvPr>
          <p:cNvSpPr>
            <a:spLocks noGrp="1"/>
          </p:cNvSpPr>
          <p:nvPr>
            <p:ph type="body" sz="quarter" idx="36" hasCustomPrompt="1"/>
          </p:nvPr>
        </p:nvSpPr>
        <p:spPr>
          <a:xfrm>
            <a:off x="5710667"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Tree>
    <p:extLst>
      <p:ext uri="{BB962C8B-B14F-4D97-AF65-F5344CB8AC3E}">
        <p14:creationId xmlns:p14="http://schemas.microsoft.com/office/powerpoint/2010/main" val="12400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2D9-F7BD-4211-A796-1DDD2AA85FBA}"/>
              </a:ext>
            </a:extLst>
          </p:cNvPr>
          <p:cNvSpPr>
            <a:spLocks noGrp="1"/>
          </p:cNvSpPr>
          <p:nvPr>
            <p:ph type="title"/>
          </p:nvPr>
        </p:nvSpPr>
        <p:spPr>
          <a:xfrm>
            <a:off x="342900" y="74179"/>
            <a:ext cx="11010900" cy="840221"/>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45B4E4F-5DFF-4FB9-BA6E-EAFBD5B3F420}"/>
              </a:ext>
            </a:extLst>
          </p:cNvPr>
          <p:cNvSpPr>
            <a:spLocks noGrp="1"/>
          </p:cNvSpPr>
          <p:nvPr>
            <p:ph type="body" orient="vert" idx="1"/>
          </p:nvPr>
        </p:nvSpPr>
        <p:spPr>
          <a:xfrm>
            <a:off x="342900" y="1104900"/>
            <a:ext cx="11010900" cy="5219699"/>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20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DAE9C-42BE-4BB2-8F3A-DE2F9D112F3D}"/>
              </a:ext>
            </a:extLst>
          </p:cNvPr>
          <p:cNvSpPr>
            <a:spLocks noGrp="1"/>
          </p:cNvSpPr>
          <p:nvPr>
            <p:ph type="title" orient="vert"/>
          </p:nvPr>
        </p:nvSpPr>
        <p:spPr>
          <a:xfrm>
            <a:off x="8724900" y="365125"/>
            <a:ext cx="2628900" cy="5811838"/>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AF83A74-A20C-4111-92D3-524315B21ABB}"/>
              </a:ext>
            </a:extLst>
          </p:cNvPr>
          <p:cNvSpPr>
            <a:spLocks noGrp="1"/>
          </p:cNvSpPr>
          <p:nvPr>
            <p:ph type="body" orient="vert" idx="1"/>
          </p:nvPr>
        </p:nvSpPr>
        <p:spPr>
          <a:xfrm>
            <a:off x="838200" y="365125"/>
            <a:ext cx="7734300" cy="5811838"/>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EF8AE1-DBE8-448D-BA04-D7C770AA737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263DCBC-7B21-4A5F-9FEA-51AA1FC75CB0}"/>
              </a:ext>
            </a:extLst>
          </p:cNvPr>
          <p:cNvSpPr>
            <a:spLocks noGrp="1"/>
          </p:cNvSpPr>
          <p:nvPr>
            <p:ph type="ftr" sz="quarter" idx="11"/>
          </p:nvPr>
        </p:nvSpPr>
        <p:spPr>
          <a:xfrm>
            <a:off x="4038600" y="6356350"/>
            <a:ext cx="4114800" cy="365125"/>
          </a:xfrm>
          <a:prstGeom prst="rect">
            <a:avLst/>
          </a:prstGeom>
        </p:spPr>
        <p:txBody>
          <a:bodyPr/>
          <a:lstStyle/>
          <a:p>
            <a:r>
              <a:rPr lang="en-US" dirty="0"/>
              <a:t>Copyright 2023 - United Instructors &amp; Textbook Authors Co-op - SociologicalYOU - ISBN 978-1-64007-406-4 - All Rights Reserved</a:t>
            </a:r>
          </a:p>
        </p:txBody>
      </p:sp>
      <p:sp>
        <p:nvSpPr>
          <p:cNvPr id="6" name="Slide Number Placeholder 5">
            <a:extLst>
              <a:ext uri="{FF2B5EF4-FFF2-40B4-BE49-F238E27FC236}">
                <a16:creationId xmlns:a16="http://schemas.microsoft.com/office/drawing/2014/main" id="{04EF860A-8160-4028-AB73-E87066405CED}"/>
              </a:ext>
            </a:extLst>
          </p:cNvPr>
          <p:cNvSpPr>
            <a:spLocks noGrp="1"/>
          </p:cNvSpPr>
          <p:nvPr>
            <p:ph type="sldNum" sz="quarter" idx="12"/>
          </p:nvPr>
        </p:nvSpPr>
        <p:spPr>
          <a:xfrm>
            <a:off x="8610600" y="6356350"/>
            <a:ext cx="2743200" cy="365125"/>
          </a:xfrm>
          <a:prstGeom prst="rect">
            <a:avLst/>
          </a:prstGeom>
        </p:spPr>
        <p:txBody>
          <a:bodyPr/>
          <a:lstStyle/>
          <a:p>
            <a:fld id="{B11DAADB-846C-4EC1-8054-AAA4FCB32917}" type="slidenum">
              <a:rPr lang="en-US" smtClean="0"/>
              <a:t>‹#›</a:t>
            </a:fld>
            <a:endParaRPr lang="en-US"/>
          </a:p>
        </p:txBody>
      </p:sp>
    </p:spTree>
    <p:extLst>
      <p:ext uri="{BB962C8B-B14F-4D97-AF65-F5344CB8AC3E}">
        <p14:creationId xmlns:p14="http://schemas.microsoft.com/office/powerpoint/2010/main" val="2934521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988-389F-43AF-9EA3-ABB25DA0E3E9}"/>
              </a:ext>
            </a:extLst>
          </p:cNvPr>
          <p:cNvSpPr>
            <a:spLocks noGrp="1"/>
          </p:cNvSpPr>
          <p:nvPr>
            <p:ph type="title"/>
          </p:nvPr>
        </p:nvSpPr>
        <p:spPr>
          <a:xfrm>
            <a:off x="888914" y="1948061"/>
            <a:ext cx="9654604" cy="685800"/>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BF75A12-B7C1-4EFA-9CF8-70E48D3E842E}"/>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0E72036F-F74C-4B34-9C9B-70331A7CDCBE}"/>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58979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0F72-21D8-498E-819A-9CE64DFF31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34B05D-6154-4B36-93B1-FECD88ED8757}"/>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D476DD7C-BC36-4310-87E6-8F2114BCE1E3}"/>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Text Placeholder">
            <a:extLst>
              <a:ext uri="{FF2B5EF4-FFF2-40B4-BE49-F238E27FC236}">
                <a16:creationId xmlns:a16="http://schemas.microsoft.com/office/drawing/2014/main" id="{D60051B7-F9B7-40FA-9225-574EEBBC00C7}"/>
              </a:ext>
            </a:extLst>
          </p:cNvPr>
          <p:cNvSpPr>
            <a:spLocks noGrp="1"/>
          </p:cNvSpPr>
          <p:nvPr>
            <p:ph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5652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305027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Cover-G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B753C1F-51E3-4F0F-8790-B06911C57CA6}"/>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F77B9584-2777-45CB-8CA1-F27346949515}"/>
              </a:ext>
            </a:extLst>
          </p:cNvPr>
          <p:cNvSpPr/>
          <p:nvPr userDrawn="1"/>
        </p:nvSpPr>
        <p:spPr>
          <a:xfrm>
            <a:off x="1" y="2026302"/>
            <a:ext cx="6047054" cy="3532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a:extLst>
              <a:ext uri="{FF2B5EF4-FFF2-40B4-BE49-F238E27FC236}">
                <a16:creationId xmlns:a16="http://schemas.microsoft.com/office/drawing/2014/main" id="{63E5DA04-4AE0-448B-8766-5958D2B4C46C}"/>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defRPr>
            </a:lvl1pPr>
          </a:lstStyle>
          <a:p>
            <a:r>
              <a:rPr lang="en-US" dirty="0"/>
              <a:t>Presentation Title</a:t>
            </a:r>
          </a:p>
        </p:txBody>
      </p:sp>
      <p:sp>
        <p:nvSpPr>
          <p:cNvPr id="9" name="Subtitle">
            <a:extLst>
              <a:ext uri="{FF2B5EF4-FFF2-40B4-BE49-F238E27FC236}">
                <a16:creationId xmlns:a16="http://schemas.microsoft.com/office/drawing/2014/main" id="{0C489475-9735-4345-B9E0-1BC83E24DD9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0" name="Text Placeholder">
            <a:extLst>
              <a:ext uri="{FF2B5EF4-FFF2-40B4-BE49-F238E27FC236}">
                <a16:creationId xmlns:a16="http://schemas.microsoft.com/office/drawing/2014/main" id="{9CE990C7-99F1-482F-8F7C-04D45F2C1A98}"/>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4" name="Slide Number Placeholder 4">
            <a:extLst>
              <a:ext uri="{FF2B5EF4-FFF2-40B4-BE49-F238E27FC236}">
                <a16:creationId xmlns:a16="http://schemas.microsoft.com/office/drawing/2014/main" id="{6AC2A749-AF65-460D-AEB0-06763C138B4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CBFD8D07-FE5F-4140-9762-B9DF6E5B3EA3}"/>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422450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94AB-2C62-45E6-8793-F7AF3121118C}"/>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D361091-651D-4533-AC4A-C7ABEB81C8DA}"/>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1D297EF7-2656-4F56-BECD-27B9286EB79B}"/>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Content Placeholder 1">
            <a:extLst>
              <a:ext uri="{FF2B5EF4-FFF2-40B4-BE49-F238E27FC236}">
                <a16:creationId xmlns:a16="http://schemas.microsoft.com/office/drawing/2014/main" id="{FCF44487-9C40-46B2-B724-C5969AB96EAC}"/>
              </a:ext>
            </a:extLst>
          </p:cNvPr>
          <p:cNvSpPr>
            <a:spLocks noGrp="1"/>
          </p:cNvSpPr>
          <p:nvPr>
            <p:ph sz="quarter" idx="12" hasCustomPrompt="1"/>
          </p:nvPr>
        </p:nvSpPr>
        <p:spPr>
          <a:xfrm>
            <a:off x="342899" y="1090045"/>
            <a:ext cx="11020425" cy="5079935"/>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Return to main slide Link 2">
            <a:extLst>
              <a:ext uri="{FF2B5EF4-FFF2-40B4-BE49-F238E27FC236}">
                <a16:creationId xmlns:a16="http://schemas.microsoft.com/office/drawing/2014/main" id="{A7038EFA-C2FA-42E1-A50A-2B7DBCD35B35}"/>
              </a:ext>
            </a:extLst>
          </p:cNvPr>
          <p:cNvSpPr>
            <a:spLocks noGrp="1"/>
          </p:cNvSpPr>
          <p:nvPr>
            <p:ph type="body" sz="quarter" idx="15" hasCustomPrompt="1"/>
          </p:nvPr>
        </p:nvSpPr>
        <p:spPr>
          <a:xfrm>
            <a:off x="4236326" y="6234219"/>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684084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B5BE-7C10-4829-9DBA-9D4F61E907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9B1845-78EF-40DE-83ED-A1D3FB5972B8}"/>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C104F761-EAE9-406A-B07F-0C4E2DB17777}"/>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Return to main slide Link 1">
            <a:extLst>
              <a:ext uri="{FF2B5EF4-FFF2-40B4-BE49-F238E27FC236}">
                <a16:creationId xmlns:a16="http://schemas.microsoft.com/office/drawing/2014/main" id="{7B87FAE4-C3D8-48D6-9640-D0A562C70492}"/>
              </a:ext>
            </a:extLst>
          </p:cNvPr>
          <p:cNvSpPr>
            <a:spLocks noGrp="1"/>
          </p:cNvSpPr>
          <p:nvPr>
            <p:ph type="body" sz="quarter" idx="13" hasCustomPrompt="1"/>
          </p:nvPr>
        </p:nvSpPr>
        <p:spPr>
          <a:xfrm>
            <a:off x="3668760" y="1059828"/>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6" name="Image Identifier 1">
            <a:extLst>
              <a:ext uri="{FF2B5EF4-FFF2-40B4-BE49-F238E27FC236}">
                <a16:creationId xmlns:a16="http://schemas.microsoft.com/office/drawing/2014/main" id="{E098B4A2-3A6D-436E-B080-7A853EBCD463}"/>
              </a:ext>
            </a:extLst>
          </p:cNvPr>
          <p:cNvSpPr>
            <a:spLocks noGrp="1"/>
          </p:cNvSpPr>
          <p:nvPr>
            <p:ph type="body" sz="quarter" idx="15" hasCustomPrompt="1"/>
          </p:nvPr>
        </p:nvSpPr>
        <p:spPr>
          <a:xfrm>
            <a:off x="365125" y="1410562"/>
            <a:ext cx="5267788" cy="392112"/>
          </a:xfrm>
        </p:spPr>
        <p:txBody>
          <a:bodyPr/>
          <a:lstStyle>
            <a:lvl1pPr>
              <a:defRPr/>
            </a:lvl1pPr>
          </a:lstStyle>
          <a:p>
            <a:pPr lvl="0"/>
            <a:r>
              <a:rPr lang="en-US" dirty="0"/>
              <a:t>Image Identifier 1</a:t>
            </a:r>
          </a:p>
        </p:txBody>
      </p:sp>
      <p:sp>
        <p:nvSpPr>
          <p:cNvPr id="7" name="Content Placeholder 1">
            <a:extLst>
              <a:ext uri="{FF2B5EF4-FFF2-40B4-BE49-F238E27FC236}">
                <a16:creationId xmlns:a16="http://schemas.microsoft.com/office/drawing/2014/main" id="{CF76528A-0B54-42E0-8A84-A576B20BC36E}"/>
              </a:ext>
            </a:extLst>
          </p:cNvPr>
          <p:cNvSpPr>
            <a:spLocks noGrp="1"/>
          </p:cNvSpPr>
          <p:nvPr>
            <p:ph sz="quarter" idx="16" hasCustomPrompt="1"/>
          </p:nvPr>
        </p:nvSpPr>
        <p:spPr>
          <a:xfrm>
            <a:off x="342900" y="1933304"/>
            <a:ext cx="5267788" cy="411331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8" name="Image Identifier 2">
            <a:extLst>
              <a:ext uri="{FF2B5EF4-FFF2-40B4-BE49-F238E27FC236}">
                <a16:creationId xmlns:a16="http://schemas.microsoft.com/office/drawing/2014/main" id="{A0CFEDBD-C1C4-408C-9324-5C4E7B06E2AC}"/>
              </a:ext>
            </a:extLst>
          </p:cNvPr>
          <p:cNvSpPr>
            <a:spLocks noGrp="1"/>
          </p:cNvSpPr>
          <p:nvPr>
            <p:ph type="body" sz="quarter" idx="17" hasCustomPrompt="1"/>
          </p:nvPr>
        </p:nvSpPr>
        <p:spPr>
          <a:xfrm>
            <a:off x="6161266" y="1410562"/>
            <a:ext cx="5195285" cy="393192"/>
          </a:xfrm>
        </p:spPr>
        <p:txBody>
          <a:bodyPr/>
          <a:lstStyle>
            <a:lvl1pPr>
              <a:defRPr/>
            </a:lvl1pPr>
          </a:lstStyle>
          <a:p>
            <a:pPr lvl="0"/>
            <a:r>
              <a:rPr lang="en-US" dirty="0"/>
              <a:t>Image Identifier 2</a:t>
            </a:r>
          </a:p>
        </p:txBody>
      </p:sp>
      <p:sp>
        <p:nvSpPr>
          <p:cNvPr id="9" name="Content Placeholder 2">
            <a:extLst>
              <a:ext uri="{FF2B5EF4-FFF2-40B4-BE49-F238E27FC236}">
                <a16:creationId xmlns:a16="http://schemas.microsoft.com/office/drawing/2014/main" id="{72852C5C-2E42-4B37-9762-3572308A545C}"/>
              </a:ext>
            </a:extLst>
          </p:cNvPr>
          <p:cNvSpPr>
            <a:spLocks noGrp="1"/>
          </p:cNvSpPr>
          <p:nvPr>
            <p:ph sz="quarter" idx="14" hasCustomPrompt="1"/>
          </p:nvPr>
        </p:nvSpPr>
        <p:spPr>
          <a:xfrm>
            <a:off x="6169981" y="1933304"/>
            <a:ext cx="5193343" cy="4113312"/>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96658CA6-AEBF-48F4-AE70-59DECBFA6A13}"/>
              </a:ext>
            </a:extLst>
          </p:cNvPr>
          <p:cNvSpPr>
            <a:spLocks noGrp="1"/>
          </p:cNvSpPr>
          <p:nvPr>
            <p:ph type="body" sz="quarter" idx="12" hasCustomPrompt="1"/>
          </p:nvPr>
        </p:nvSpPr>
        <p:spPr>
          <a:xfrm>
            <a:off x="3205672" y="6207616"/>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3467455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DB7306-3C80-4381-957D-CA6C3F07F579}"/>
              </a:ext>
            </a:extLst>
          </p:cNvPr>
          <p:cNvSpPr>
            <a:spLocks noGrp="1"/>
          </p:cNvSpPr>
          <p:nvPr>
            <p:ph type="ftr" sz="quarter" idx="10"/>
          </p:nvPr>
        </p:nvSpPr>
        <p:spPr/>
        <p:txBody>
          <a:bodyPr/>
          <a:lstStyle/>
          <a:p>
            <a:r>
              <a:rPr lang="en-US" dirty="0"/>
              <a:t>Copyright 2023 - United Instructors &amp; Textbook Authors Co-op - SociologicalYOU - ISBN 978-1-64007-406-4 - All Rights Reserved</a:t>
            </a:r>
          </a:p>
        </p:txBody>
      </p:sp>
      <p:grpSp>
        <p:nvGrpSpPr>
          <p:cNvPr id="7" name="Group 6">
            <a:extLst>
              <a:ext uri="{FF2B5EF4-FFF2-40B4-BE49-F238E27FC236}">
                <a16:creationId xmlns:a16="http://schemas.microsoft.com/office/drawing/2014/main" id="{AE28FDF5-4F46-4378-9126-19B08F8EFC47}"/>
              </a:ext>
            </a:extLst>
          </p:cNvPr>
          <p:cNvGrpSpPr/>
          <p:nvPr userDrawn="1"/>
        </p:nvGrpSpPr>
        <p:grpSpPr>
          <a:xfrm>
            <a:off x="2797812" y="1313206"/>
            <a:ext cx="6596378" cy="4275762"/>
            <a:chOff x="2797811" y="1617940"/>
            <a:chExt cx="6596378" cy="4275762"/>
          </a:xfrm>
        </p:grpSpPr>
        <p:pic>
          <p:nvPicPr>
            <p:cNvPr id="4" name="Graphic 3">
              <a:extLst>
                <a:ext uri="{FF2B5EF4-FFF2-40B4-BE49-F238E27FC236}">
                  <a16:creationId xmlns:a16="http://schemas.microsoft.com/office/drawing/2014/main" id="{55BA3BBE-32CC-462D-91E8-FC64C1FB68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88451" y="1617940"/>
              <a:ext cx="6015097" cy="1766887"/>
            </a:xfrm>
            <a:prstGeom prst="rect">
              <a:avLst/>
            </a:prstGeom>
          </p:spPr>
        </p:pic>
        <p:sp>
          <p:nvSpPr>
            <p:cNvPr id="5" name="TextBox 4">
              <a:extLst>
                <a:ext uri="{FF2B5EF4-FFF2-40B4-BE49-F238E27FC236}">
                  <a16:creationId xmlns:a16="http://schemas.microsoft.com/office/drawing/2014/main" id="{0637F315-B82F-4135-A475-B28513824A1C}"/>
                </a:ext>
              </a:extLst>
            </p:cNvPr>
            <p:cNvSpPr txBox="1"/>
            <p:nvPr userDrawn="1"/>
          </p:nvSpPr>
          <p:spPr>
            <a:xfrm>
              <a:off x="2797811" y="4199686"/>
              <a:ext cx="6596378" cy="584775"/>
            </a:xfrm>
            <a:prstGeom prst="rect">
              <a:avLst/>
            </a:prstGeom>
            <a:noFill/>
          </p:spPr>
          <p:txBody>
            <a:bodyPr wrap="square" rtlCol="0">
              <a:spAutoFit/>
            </a:bodyPr>
            <a:lstStyle/>
            <a:p>
              <a:pPr algn="ctr"/>
              <a:r>
                <a:rPr lang="en-US" sz="3200" b="0" i="0" kern="1200" dirty="0">
                  <a:solidFill>
                    <a:schemeClr val="tx2">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6" name="TextBox 5">
              <a:extLst>
                <a:ext uri="{FF2B5EF4-FFF2-40B4-BE49-F238E27FC236}">
                  <a16:creationId xmlns:a16="http://schemas.microsoft.com/office/drawing/2014/main" id="{B0F5DE52-CD33-4CA4-A40E-6F59242865DD}"/>
                </a:ext>
              </a:extLst>
            </p:cNvPr>
            <p:cNvSpPr txBox="1"/>
            <p:nvPr userDrawn="1"/>
          </p:nvSpPr>
          <p:spPr>
            <a:xfrm>
              <a:off x="3353296" y="5370482"/>
              <a:ext cx="5485406" cy="523220"/>
            </a:xfrm>
            <a:prstGeom prst="rect">
              <a:avLst/>
            </a:prstGeom>
            <a:noFill/>
          </p:spPr>
          <p:txBody>
            <a:bodyPr wrap="square" rtlCol="0">
              <a:spAutoFit/>
            </a:bodyPr>
            <a:lstStyle/>
            <a:p>
              <a:pPr algn="ctr"/>
              <a:r>
                <a:rPr lang="en-US" sz="2800" err="1">
                  <a:solidFill>
                    <a:schemeClr val="bg2">
                      <a:lumMod val="50000"/>
                    </a:schemeClr>
                  </a:solidFill>
                </a:rPr>
                <a:t>www</a:t>
              </a:r>
              <a:r>
                <a:rPr lang="en-US" sz="2800">
                  <a:solidFill>
                    <a:schemeClr val="bg2">
                      <a:lumMod val="50000"/>
                    </a:schemeClr>
                  </a:solidFill>
                </a:rPr>
                <a:t>.sociologicalyou.</a:t>
              </a:r>
              <a:r>
                <a:rPr lang="en-US" sz="2800" dirty="0" err="1">
                  <a:solidFill>
                    <a:schemeClr val="bg2">
                      <a:lumMod val="50000"/>
                    </a:schemeClr>
                  </a:solidFill>
                </a:rPr>
                <a:t>com</a:t>
              </a:r>
              <a:endParaRPr lang="en-US" sz="2800" b="0" i="0" kern="12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4570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Blue">
    <p:spTree>
      <p:nvGrpSpPr>
        <p:cNvPr id="1" name=""/>
        <p:cNvGrpSpPr/>
        <p:nvPr/>
      </p:nvGrpSpPr>
      <p:grpSpPr>
        <a:xfrm>
          <a:off x="0" y="0"/>
          <a:ext cx="0" cy="0"/>
          <a:chOff x="0" y="0"/>
          <a:chExt cx="0" cy="0"/>
        </a:xfrm>
      </p:grpSpPr>
      <p:sp>
        <p:nvSpPr>
          <p:cNvPr id="28" name="Flowchart: Process 27">
            <a:extLst>
              <a:ext uri="{FF2B5EF4-FFF2-40B4-BE49-F238E27FC236}">
                <a16:creationId xmlns:a16="http://schemas.microsoft.com/office/drawing/2014/main" id="{C590D2E4-C1F7-437B-A583-78A1B803E5E6}"/>
              </a:ext>
            </a:extLst>
          </p:cNvPr>
          <p:cNvSpPr/>
          <p:nvPr userDrawn="1"/>
        </p:nvSpPr>
        <p:spPr>
          <a:xfrm>
            <a:off x="0" y="1248937"/>
            <a:ext cx="12192000" cy="436012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5" name="Title 1">
            <a:extLst>
              <a:ext uri="{FF2B5EF4-FFF2-40B4-BE49-F238E27FC236}">
                <a16:creationId xmlns:a16="http://schemas.microsoft.com/office/drawing/2014/main" id="{C22D920F-4016-464C-AABE-286BD2594B90}"/>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56" name="Text Placeholder 2">
            <a:extLst>
              <a:ext uri="{FF2B5EF4-FFF2-40B4-BE49-F238E27FC236}">
                <a16:creationId xmlns:a16="http://schemas.microsoft.com/office/drawing/2014/main" id="{905D5807-C58C-452C-813F-481570FCFC5B}"/>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7" name="Text Placeholder">
            <a:extLst>
              <a:ext uri="{FF2B5EF4-FFF2-40B4-BE49-F238E27FC236}">
                <a16:creationId xmlns:a16="http://schemas.microsoft.com/office/drawing/2014/main" id="{0682193E-AA7E-46D7-B782-535422325B19}"/>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59" name="Group 58">
            <a:extLst>
              <a:ext uri="{FF2B5EF4-FFF2-40B4-BE49-F238E27FC236}">
                <a16:creationId xmlns:a16="http://schemas.microsoft.com/office/drawing/2014/main" id="{892DADF7-9CEB-46E1-A69C-CE6921E43F42}"/>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0" name="Graphic 59">
              <a:extLst>
                <a:ext uri="{FF2B5EF4-FFF2-40B4-BE49-F238E27FC236}">
                  <a16:creationId xmlns:a16="http://schemas.microsoft.com/office/drawing/2014/main" id="{9FDCC793-C0C2-4683-B812-3B8771EA2C0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1" name="Graphic 60">
              <a:extLst>
                <a:ext uri="{FF2B5EF4-FFF2-40B4-BE49-F238E27FC236}">
                  <a16:creationId xmlns:a16="http://schemas.microsoft.com/office/drawing/2014/main" id="{F0A5153C-6199-430A-A5DB-21C1CB1352A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2" name="Graphic 61">
              <a:extLst>
                <a:ext uri="{FF2B5EF4-FFF2-40B4-BE49-F238E27FC236}">
                  <a16:creationId xmlns:a16="http://schemas.microsoft.com/office/drawing/2014/main" id="{86906E4E-F8D5-471E-92AD-E98E805064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3" name="Graphic 62">
              <a:extLst>
                <a:ext uri="{FF2B5EF4-FFF2-40B4-BE49-F238E27FC236}">
                  <a16:creationId xmlns:a16="http://schemas.microsoft.com/office/drawing/2014/main" id="{95DB58E4-EF48-4C0F-9707-32BB5FF7DF1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64" name="Graphic 63">
              <a:extLst>
                <a:ext uri="{FF2B5EF4-FFF2-40B4-BE49-F238E27FC236}">
                  <a16:creationId xmlns:a16="http://schemas.microsoft.com/office/drawing/2014/main" id="{E1A6A266-4660-44BB-80E3-1E729880EE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65" name="Graphic 64">
              <a:extLst>
                <a:ext uri="{FF2B5EF4-FFF2-40B4-BE49-F238E27FC236}">
                  <a16:creationId xmlns:a16="http://schemas.microsoft.com/office/drawing/2014/main" id="{DFC35C9A-4702-4359-BA66-A390B4B2374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66" name="Group 65">
            <a:extLst>
              <a:ext uri="{FF2B5EF4-FFF2-40B4-BE49-F238E27FC236}">
                <a16:creationId xmlns:a16="http://schemas.microsoft.com/office/drawing/2014/main" id="{BCCC5D34-31FE-45A5-A8FB-B7DDC461F16E}"/>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67" name="Graphic 66">
              <a:extLst>
                <a:ext uri="{FF2B5EF4-FFF2-40B4-BE49-F238E27FC236}">
                  <a16:creationId xmlns:a16="http://schemas.microsoft.com/office/drawing/2014/main" id="{E760425C-56C3-458C-A8E3-BB76363BD4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68" name="Graphic 67">
              <a:extLst>
                <a:ext uri="{FF2B5EF4-FFF2-40B4-BE49-F238E27FC236}">
                  <a16:creationId xmlns:a16="http://schemas.microsoft.com/office/drawing/2014/main" id="{57F5E17B-DF43-4CFB-80E3-BBFD429C86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69" name="Graphic 68">
              <a:extLst>
                <a:ext uri="{FF2B5EF4-FFF2-40B4-BE49-F238E27FC236}">
                  <a16:creationId xmlns:a16="http://schemas.microsoft.com/office/drawing/2014/main" id="{8007EBC5-9BCE-4A5E-AF0F-018387CF343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0" name="Graphic 69">
              <a:extLst>
                <a:ext uri="{FF2B5EF4-FFF2-40B4-BE49-F238E27FC236}">
                  <a16:creationId xmlns:a16="http://schemas.microsoft.com/office/drawing/2014/main" id="{79AED064-F578-4227-8BFA-68DA8C0E3FC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1" name="Graphic 70">
              <a:extLst>
                <a:ext uri="{FF2B5EF4-FFF2-40B4-BE49-F238E27FC236}">
                  <a16:creationId xmlns:a16="http://schemas.microsoft.com/office/drawing/2014/main" id="{163CE99E-3908-4FEE-B706-0CF5E888B8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2" name="Graphic 71">
              <a:extLst>
                <a:ext uri="{FF2B5EF4-FFF2-40B4-BE49-F238E27FC236}">
                  <a16:creationId xmlns:a16="http://schemas.microsoft.com/office/drawing/2014/main" id="{D20E7ED9-F9FF-4F43-9ADD-5FA4787C85B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318407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Green">
    <p:spTree>
      <p:nvGrpSpPr>
        <p:cNvPr id="1" name=""/>
        <p:cNvGrpSpPr/>
        <p:nvPr/>
      </p:nvGrpSpPr>
      <p:grpSpPr>
        <a:xfrm>
          <a:off x="0" y="0"/>
          <a:ext cx="0" cy="0"/>
          <a:chOff x="0" y="0"/>
          <a:chExt cx="0" cy="0"/>
        </a:xfrm>
      </p:grpSpPr>
      <p:sp>
        <p:nvSpPr>
          <p:cNvPr id="39" name="Flowchart: Process 38">
            <a:extLst>
              <a:ext uri="{FF2B5EF4-FFF2-40B4-BE49-F238E27FC236}">
                <a16:creationId xmlns:a16="http://schemas.microsoft.com/office/drawing/2014/main" id="{EB226446-FA3F-4EB8-BC47-AADE69EAB1B6}"/>
              </a:ext>
            </a:extLst>
          </p:cNvPr>
          <p:cNvSpPr/>
          <p:nvPr userDrawn="1"/>
        </p:nvSpPr>
        <p:spPr>
          <a:xfrm>
            <a:off x="0" y="1248937"/>
            <a:ext cx="12192000" cy="436012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0" name="Title 1">
            <a:extLst>
              <a:ext uri="{FF2B5EF4-FFF2-40B4-BE49-F238E27FC236}">
                <a16:creationId xmlns:a16="http://schemas.microsoft.com/office/drawing/2014/main" id="{35A75561-D00A-4E43-A547-23717712FA3C}"/>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41" name="Text Placeholder 2">
            <a:extLst>
              <a:ext uri="{FF2B5EF4-FFF2-40B4-BE49-F238E27FC236}">
                <a16:creationId xmlns:a16="http://schemas.microsoft.com/office/drawing/2014/main" id="{A031EB01-30A5-43F9-9CD7-3C49343235ED}"/>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2" name="Text Placeholder">
            <a:extLst>
              <a:ext uri="{FF2B5EF4-FFF2-40B4-BE49-F238E27FC236}">
                <a16:creationId xmlns:a16="http://schemas.microsoft.com/office/drawing/2014/main" id="{D8FAF717-00CF-4F69-84ED-1944067CE65E}"/>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grpSp>
        <p:nvGrpSpPr>
          <p:cNvPr id="65" name="Group 64">
            <a:extLst>
              <a:ext uri="{FF2B5EF4-FFF2-40B4-BE49-F238E27FC236}">
                <a16:creationId xmlns:a16="http://schemas.microsoft.com/office/drawing/2014/main" id="{6A9CAC46-A8BA-4140-9133-BD4570027DAE}"/>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6" name="Graphic 65">
              <a:extLst>
                <a:ext uri="{FF2B5EF4-FFF2-40B4-BE49-F238E27FC236}">
                  <a16:creationId xmlns:a16="http://schemas.microsoft.com/office/drawing/2014/main" id="{776588C3-E1C3-4D3F-8CEE-F6260AD2280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7" name="Graphic 66">
              <a:extLst>
                <a:ext uri="{FF2B5EF4-FFF2-40B4-BE49-F238E27FC236}">
                  <a16:creationId xmlns:a16="http://schemas.microsoft.com/office/drawing/2014/main" id="{EEA071D0-E7D6-40F4-85F8-F811D34EC3A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8" name="Graphic 67">
              <a:extLst>
                <a:ext uri="{FF2B5EF4-FFF2-40B4-BE49-F238E27FC236}">
                  <a16:creationId xmlns:a16="http://schemas.microsoft.com/office/drawing/2014/main" id="{A783AB5F-D4C3-4D91-B559-2251E94BF7A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9" name="Graphic 68">
              <a:extLst>
                <a:ext uri="{FF2B5EF4-FFF2-40B4-BE49-F238E27FC236}">
                  <a16:creationId xmlns:a16="http://schemas.microsoft.com/office/drawing/2014/main" id="{F64CAD92-360D-4A81-B62C-7ED37C46B34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70" name="Graphic 69">
              <a:extLst>
                <a:ext uri="{FF2B5EF4-FFF2-40B4-BE49-F238E27FC236}">
                  <a16:creationId xmlns:a16="http://schemas.microsoft.com/office/drawing/2014/main" id="{5039A164-13F8-4FC4-8A3C-614AB28EFD6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71" name="Graphic 70">
              <a:extLst>
                <a:ext uri="{FF2B5EF4-FFF2-40B4-BE49-F238E27FC236}">
                  <a16:creationId xmlns:a16="http://schemas.microsoft.com/office/drawing/2014/main" id="{6836C8CC-08E8-4870-8495-A8D410B7767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72" name="Group 71">
            <a:extLst>
              <a:ext uri="{FF2B5EF4-FFF2-40B4-BE49-F238E27FC236}">
                <a16:creationId xmlns:a16="http://schemas.microsoft.com/office/drawing/2014/main" id="{C222F735-E631-47E9-8365-2DA1057814BF}"/>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73" name="Graphic 72">
              <a:extLst>
                <a:ext uri="{FF2B5EF4-FFF2-40B4-BE49-F238E27FC236}">
                  <a16:creationId xmlns:a16="http://schemas.microsoft.com/office/drawing/2014/main" id="{3E1F12E1-72A7-4B3D-90A6-88B9CFE1C2B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74" name="Graphic 73">
              <a:extLst>
                <a:ext uri="{FF2B5EF4-FFF2-40B4-BE49-F238E27FC236}">
                  <a16:creationId xmlns:a16="http://schemas.microsoft.com/office/drawing/2014/main" id="{C386F027-74C6-40DA-9C39-A2F71DEC8B0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75" name="Graphic 74">
              <a:extLst>
                <a:ext uri="{FF2B5EF4-FFF2-40B4-BE49-F238E27FC236}">
                  <a16:creationId xmlns:a16="http://schemas.microsoft.com/office/drawing/2014/main" id="{B4DC6070-C21F-4323-9D75-56351F9158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6" name="Graphic 75">
              <a:extLst>
                <a:ext uri="{FF2B5EF4-FFF2-40B4-BE49-F238E27FC236}">
                  <a16:creationId xmlns:a16="http://schemas.microsoft.com/office/drawing/2014/main" id="{33F95D99-A56D-4055-B206-BA1416330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7" name="Graphic 76">
              <a:extLst>
                <a:ext uri="{FF2B5EF4-FFF2-40B4-BE49-F238E27FC236}">
                  <a16:creationId xmlns:a16="http://schemas.microsoft.com/office/drawing/2014/main" id="{F7878863-42E8-4487-A4C6-CBF791CBEB5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8" name="Graphic 77">
              <a:extLst>
                <a:ext uri="{FF2B5EF4-FFF2-40B4-BE49-F238E27FC236}">
                  <a16:creationId xmlns:a16="http://schemas.microsoft.com/office/drawing/2014/main" id="{C738A206-DC0D-4F57-B944-78CB063AAB0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60648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SY Style">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37FC1A9-8E43-4299-8C4C-5E970E50F6A7}"/>
              </a:ext>
            </a:extLst>
          </p:cNvPr>
          <p:cNvGrpSpPr/>
          <p:nvPr userDrawn="1"/>
        </p:nvGrpSpPr>
        <p:grpSpPr>
          <a:xfrm>
            <a:off x="0" y="1165195"/>
            <a:ext cx="12192000" cy="4527611"/>
            <a:chOff x="0" y="1624614"/>
            <a:chExt cx="12192000" cy="3608772"/>
          </a:xfrm>
          <a:effectLst/>
        </p:grpSpPr>
        <p:sp>
          <p:nvSpPr>
            <p:cNvPr id="30" name="Flowchart: Process 29">
              <a:extLst>
                <a:ext uri="{FF2B5EF4-FFF2-40B4-BE49-F238E27FC236}">
                  <a16:creationId xmlns:a16="http://schemas.microsoft.com/office/drawing/2014/main" id="{6D05A9C6-7DF8-478C-B10E-425C98ED12A6}"/>
                </a:ext>
              </a:extLst>
            </p:cNvPr>
            <p:cNvSpPr/>
            <p:nvPr userDrawn="1"/>
          </p:nvSpPr>
          <p:spPr>
            <a:xfrm>
              <a:off x="0" y="1624614"/>
              <a:ext cx="12192000" cy="180438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Process 30">
              <a:extLst>
                <a:ext uri="{FF2B5EF4-FFF2-40B4-BE49-F238E27FC236}">
                  <a16:creationId xmlns:a16="http://schemas.microsoft.com/office/drawing/2014/main" id="{EE19EEB7-7FC5-4A5D-A855-BC92A1BEBAD7}"/>
                </a:ext>
              </a:extLst>
            </p:cNvPr>
            <p:cNvSpPr/>
            <p:nvPr userDrawn="1"/>
          </p:nvSpPr>
          <p:spPr>
            <a:xfrm>
              <a:off x="0" y="3429000"/>
              <a:ext cx="12192000" cy="180438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lowchart: Process 36">
            <a:extLst>
              <a:ext uri="{FF2B5EF4-FFF2-40B4-BE49-F238E27FC236}">
                <a16:creationId xmlns:a16="http://schemas.microsoft.com/office/drawing/2014/main" id="{48EFEFDB-1913-468B-9E80-17C903C5A6EE}"/>
              </a:ext>
            </a:extLst>
          </p:cNvPr>
          <p:cNvSpPr/>
          <p:nvPr userDrawn="1"/>
        </p:nvSpPr>
        <p:spPr>
          <a:xfrm>
            <a:off x="474846" y="1633889"/>
            <a:ext cx="11242308" cy="359022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5815F3CA-BE36-48A7-8EF2-D024F3D4BB09}"/>
              </a:ext>
            </a:extLst>
          </p:cNvPr>
          <p:cNvSpPr>
            <a:spLocks noGrp="1"/>
          </p:cNvSpPr>
          <p:nvPr>
            <p:ph type="title"/>
          </p:nvPr>
        </p:nvSpPr>
        <p:spPr>
          <a:xfrm>
            <a:off x="851886" y="2310063"/>
            <a:ext cx="10520409" cy="837398"/>
          </a:xfrm>
          <a:prstGeom prst="rect">
            <a:avLst/>
          </a:prstGeom>
          <a:effectLst/>
        </p:spPr>
        <p:txBody>
          <a:bodyPr anchor="b">
            <a:normAutofit/>
          </a:bodyPr>
          <a:lstStyle>
            <a:lvl1pPr algn="ctr">
              <a:defRPr sz="5000" b="0">
                <a:solidFill>
                  <a:schemeClr val="tx1"/>
                </a:solidFill>
                <a:effectLst/>
              </a:defRPr>
            </a:lvl1pPr>
          </a:lstStyle>
          <a:p>
            <a:r>
              <a:rPr lang="en-US"/>
              <a:t>Click to edit Master title style</a:t>
            </a:r>
            <a:endParaRPr lang="en-US" dirty="0"/>
          </a:p>
        </p:txBody>
      </p:sp>
      <p:sp>
        <p:nvSpPr>
          <p:cNvPr id="34" name="Text Placeholder 2">
            <a:extLst>
              <a:ext uri="{FF2B5EF4-FFF2-40B4-BE49-F238E27FC236}">
                <a16:creationId xmlns:a16="http://schemas.microsoft.com/office/drawing/2014/main" id="{3A97CEBC-FAA5-4D3F-9FB3-9C9D78573F7F}"/>
              </a:ext>
            </a:extLst>
          </p:cNvPr>
          <p:cNvSpPr>
            <a:spLocks noGrp="1"/>
          </p:cNvSpPr>
          <p:nvPr>
            <p:ph type="body" idx="1"/>
          </p:nvPr>
        </p:nvSpPr>
        <p:spPr>
          <a:xfrm>
            <a:off x="868531" y="3303758"/>
            <a:ext cx="10520409" cy="532024"/>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5" name="Text Placeholder">
            <a:extLst>
              <a:ext uri="{FF2B5EF4-FFF2-40B4-BE49-F238E27FC236}">
                <a16:creationId xmlns:a16="http://schemas.microsoft.com/office/drawing/2014/main" id="{4EA1D9EA-DAFF-4630-8A1A-E4E7EB52715C}"/>
              </a:ext>
            </a:extLst>
          </p:cNvPr>
          <p:cNvSpPr>
            <a:spLocks noGrp="1"/>
          </p:cNvSpPr>
          <p:nvPr>
            <p:ph type="body" sz="quarter" idx="10"/>
          </p:nvPr>
        </p:nvSpPr>
        <p:spPr>
          <a:xfrm>
            <a:off x="851886" y="4113808"/>
            <a:ext cx="10540014" cy="576185"/>
          </a:xfrm>
          <a:prstGeom prst="rect">
            <a:avLst/>
          </a:prstGeom>
        </p:spPr>
        <p:txBody>
          <a:bodyPr/>
          <a:lstStyle>
            <a:lvl1pPr algn="ctr">
              <a:spcBef>
                <a:spcPts val="0"/>
              </a:spcBef>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38" name="Group 37">
            <a:extLst>
              <a:ext uri="{FF2B5EF4-FFF2-40B4-BE49-F238E27FC236}">
                <a16:creationId xmlns:a16="http://schemas.microsoft.com/office/drawing/2014/main" id="{87E8DF14-CD85-4315-A02E-6973AFC16498}"/>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39" name="Graphic 38">
              <a:extLst>
                <a:ext uri="{FF2B5EF4-FFF2-40B4-BE49-F238E27FC236}">
                  <a16:creationId xmlns:a16="http://schemas.microsoft.com/office/drawing/2014/main" id="{78F0AE27-BCC6-4582-BFC1-1C619B91451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40" name="Graphic 39">
              <a:extLst>
                <a:ext uri="{FF2B5EF4-FFF2-40B4-BE49-F238E27FC236}">
                  <a16:creationId xmlns:a16="http://schemas.microsoft.com/office/drawing/2014/main" id="{7B1F0B50-490E-43BC-A1F2-79B8A11503F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41" name="Graphic 40">
              <a:extLst>
                <a:ext uri="{FF2B5EF4-FFF2-40B4-BE49-F238E27FC236}">
                  <a16:creationId xmlns:a16="http://schemas.microsoft.com/office/drawing/2014/main" id="{6FB9C43F-D8B9-42AB-8D5D-36B02882B29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42" name="Graphic 41">
              <a:extLst>
                <a:ext uri="{FF2B5EF4-FFF2-40B4-BE49-F238E27FC236}">
                  <a16:creationId xmlns:a16="http://schemas.microsoft.com/office/drawing/2014/main" id="{BFFAE1E3-CC00-47D0-A83A-E34CE13DF2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43" name="Graphic 42">
              <a:extLst>
                <a:ext uri="{FF2B5EF4-FFF2-40B4-BE49-F238E27FC236}">
                  <a16:creationId xmlns:a16="http://schemas.microsoft.com/office/drawing/2014/main" id="{008AFA0F-6B87-415B-9E3E-42851C7768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44" name="Graphic 43">
              <a:extLst>
                <a:ext uri="{FF2B5EF4-FFF2-40B4-BE49-F238E27FC236}">
                  <a16:creationId xmlns:a16="http://schemas.microsoft.com/office/drawing/2014/main" id="{B7350E2D-088F-4E2D-BBA4-9888605FAD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52" name="Group 51">
            <a:extLst>
              <a:ext uri="{FF2B5EF4-FFF2-40B4-BE49-F238E27FC236}">
                <a16:creationId xmlns:a16="http://schemas.microsoft.com/office/drawing/2014/main" id="{914B6CA9-DE45-43B5-87E6-44E1C559115B}"/>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53" name="Graphic 52">
              <a:extLst>
                <a:ext uri="{FF2B5EF4-FFF2-40B4-BE49-F238E27FC236}">
                  <a16:creationId xmlns:a16="http://schemas.microsoft.com/office/drawing/2014/main" id="{C6E2442E-CAC0-4309-9FC8-3412414B1C6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54" name="Graphic 53">
              <a:extLst>
                <a:ext uri="{FF2B5EF4-FFF2-40B4-BE49-F238E27FC236}">
                  <a16:creationId xmlns:a16="http://schemas.microsoft.com/office/drawing/2014/main" id="{5A766720-C06F-4938-A26F-49B83B7403B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55" name="Graphic 54">
              <a:extLst>
                <a:ext uri="{FF2B5EF4-FFF2-40B4-BE49-F238E27FC236}">
                  <a16:creationId xmlns:a16="http://schemas.microsoft.com/office/drawing/2014/main" id="{CAB52C14-0997-4F93-82BC-1EB8BAE088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56" name="Graphic 55">
              <a:extLst>
                <a:ext uri="{FF2B5EF4-FFF2-40B4-BE49-F238E27FC236}">
                  <a16:creationId xmlns:a16="http://schemas.microsoft.com/office/drawing/2014/main" id="{383FCBD1-257D-4559-A75E-A69B1F6BF91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57" name="Graphic 56">
              <a:extLst>
                <a:ext uri="{FF2B5EF4-FFF2-40B4-BE49-F238E27FC236}">
                  <a16:creationId xmlns:a16="http://schemas.microsoft.com/office/drawing/2014/main" id="{291FA23B-0E86-49CA-B850-BE9C92170C7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58" name="Graphic 57">
              <a:extLst>
                <a:ext uri="{FF2B5EF4-FFF2-40B4-BE49-F238E27FC236}">
                  <a16:creationId xmlns:a16="http://schemas.microsoft.com/office/drawing/2014/main" id="{88DBB648-4885-4977-9492-A1199BFCF2C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27659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54762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nd 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869CE17D-686F-43AA-B44D-21B53056B2A7}"/>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C2E6DA2-FEA6-4B22-9300-1BA73F12DDA1}"/>
              </a:ext>
            </a:extLst>
          </p:cNvPr>
          <p:cNvSpPr>
            <a:spLocks noGrp="1"/>
          </p:cNvSpPr>
          <p:nvPr>
            <p:ph sz="quarter" idx="11" hasCustomPrompt="1"/>
          </p:nvPr>
        </p:nvSpPr>
        <p:spPr>
          <a:xfrm>
            <a:off x="342900" y="1104900"/>
            <a:ext cx="11010900" cy="521970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Slide Number Placeholder 4">
            <a:extLst>
              <a:ext uri="{FF2B5EF4-FFF2-40B4-BE49-F238E27FC236}">
                <a16:creationId xmlns:a16="http://schemas.microsoft.com/office/drawing/2014/main" id="{EF2E54C2-737C-4624-82C9-9552E0C5466B}"/>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8C22FD36-B121-4E89-A580-668E5C9BC30D}"/>
              </a:ext>
            </a:extLst>
          </p:cNvPr>
          <p:cNvSpPr>
            <a:spLocks noGrp="1"/>
          </p:cNvSpPr>
          <p:nvPr>
            <p:ph type="ftr" sz="quarter" idx="12"/>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93308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60E77374-D1F3-43DF-B6D8-06CA1DF40D1E}"/>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2610728-DAF1-4EA9-BC5D-55B0493C98E6}"/>
              </a:ext>
            </a:extLst>
          </p:cNvPr>
          <p:cNvSpPr>
            <a:spLocks noGrp="1"/>
          </p:cNvSpPr>
          <p:nvPr>
            <p:ph sz="quarter" idx="11" hasCustomPrompt="1"/>
          </p:nvPr>
        </p:nvSpPr>
        <p:spPr>
          <a:xfrm>
            <a:off x="342900" y="1104900"/>
            <a:ext cx="11061700" cy="236151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Content Placeholder 1">
            <a:extLst>
              <a:ext uri="{FF2B5EF4-FFF2-40B4-BE49-F238E27FC236}">
                <a16:creationId xmlns:a16="http://schemas.microsoft.com/office/drawing/2014/main" id="{FFC899AB-4250-46A0-9465-4BC75F8258D2}"/>
              </a:ext>
            </a:extLst>
          </p:cNvPr>
          <p:cNvSpPr>
            <a:spLocks noGrp="1"/>
          </p:cNvSpPr>
          <p:nvPr>
            <p:ph sz="quarter" idx="12" hasCustomPrompt="1"/>
          </p:nvPr>
        </p:nvSpPr>
        <p:spPr>
          <a:xfrm>
            <a:off x="342900" y="3574472"/>
            <a:ext cx="11061700" cy="275012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C2EE218D-CCD8-4011-90FD-D48CC2CD4EB7}"/>
              </a:ext>
            </a:extLst>
          </p:cNvPr>
          <p:cNvSpPr>
            <a:spLocks noGrp="1"/>
          </p:cNvSpPr>
          <p:nvPr>
            <p:ph type="body" sz="quarter" idx="13" hasCustomPrompt="1"/>
          </p:nvPr>
        </p:nvSpPr>
        <p:spPr>
          <a:xfrm>
            <a:off x="3976176" y="6324600"/>
            <a:ext cx="3145679" cy="190500"/>
          </a:xfrm>
        </p:spPr>
        <p:txBody>
          <a:bodyPr anchor="b">
            <a:noAutofit/>
          </a:bodyPr>
          <a:lstStyle>
            <a:lvl1pPr algn="ctr">
              <a:defRPr sz="900"/>
            </a:lvl1pPr>
          </a:lstStyle>
          <a:p>
            <a:pPr lvl="0"/>
            <a:r>
              <a:rPr lang="en-US" dirty="0"/>
              <a:t>Add text alternative link, if needed.</a:t>
            </a:r>
          </a:p>
        </p:txBody>
      </p:sp>
      <p:sp>
        <p:nvSpPr>
          <p:cNvPr id="12" name="Slide Number Placeholder 4">
            <a:extLst>
              <a:ext uri="{FF2B5EF4-FFF2-40B4-BE49-F238E27FC236}">
                <a16:creationId xmlns:a16="http://schemas.microsoft.com/office/drawing/2014/main" id="{98C09F79-B477-40E0-8F9B-1B2A1FBD5F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2B3D0DD9-189A-4A34-BD49-00CF7BA119CC}"/>
              </a:ext>
            </a:extLst>
          </p:cNvPr>
          <p:cNvSpPr>
            <a:spLocks noGrp="1"/>
          </p:cNvSpPr>
          <p:nvPr>
            <p:ph type="ftr" sz="quarter" idx="14"/>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47691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nd_Two Horizontal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4FA4450E-9908-46AE-9428-49CD0AF3582F}"/>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29D06FC2-364F-4F9B-9392-5B038E66DE7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Content Placeholder 1">
            <a:extLst>
              <a:ext uri="{FF2B5EF4-FFF2-40B4-BE49-F238E27FC236}">
                <a16:creationId xmlns:a16="http://schemas.microsoft.com/office/drawing/2014/main" id="{3D134515-6ABF-4D69-87E9-52C5A94AF71B}"/>
              </a:ext>
            </a:extLst>
          </p:cNvPr>
          <p:cNvSpPr>
            <a:spLocks noGrp="1"/>
          </p:cNvSpPr>
          <p:nvPr>
            <p:ph sz="quarter" idx="12" hasCustomPrompt="1"/>
          </p:nvPr>
        </p:nvSpPr>
        <p:spPr>
          <a:xfrm>
            <a:off x="342900" y="3746212"/>
            <a:ext cx="11010900"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E899011F-BE0E-4911-BBA3-D057EAC1CBA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2" name="Footer Placeholder 3">
            <a:extLst>
              <a:ext uri="{FF2B5EF4-FFF2-40B4-BE49-F238E27FC236}">
                <a16:creationId xmlns:a16="http://schemas.microsoft.com/office/drawing/2014/main" id="{BD8B75E7-40DF-4B3C-A7D3-EE983C3FA67E}"/>
              </a:ext>
            </a:extLst>
          </p:cNvPr>
          <p:cNvSpPr>
            <a:spLocks noGrp="1"/>
          </p:cNvSpPr>
          <p:nvPr>
            <p:ph type="ftr" sz="quarter" idx="13"/>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19538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7.sv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2.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4C5753B-6C80-4A58-A648-8D4669B412F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5078" y="-159798"/>
            <a:ext cx="3758587" cy="7203959"/>
          </a:xfrm>
          <a:prstGeom prst="rect">
            <a:avLst/>
          </a:prstGeom>
        </p:spPr>
      </p:pic>
      <p:pic>
        <p:nvPicPr>
          <p:cNvPr id="17" name="Graphic 16">
            <a:extLst>
              <a:ext uri="{FF2B5EF4-FFF2-40B4-BE49-F238E27FC236}">
                <a16:creationId xmlns:a16="http://schemas.microsoft.com/office/drawing/2014/main" id="{479AEA0E-EE58-4C94-94D6-E0034E3B2AC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56750" y="210322"/>
            <a:ext cx="2652181" cy="779057"/>
          </a:xfrm>
          <a:prstGeom prst="rect">
            <a:avLst/>
          </a:prstGeom>
        </p:spPr>
      </p:pic>
      <p:sp>
        <p:nvSpPr>
          <p:cNvPr id="18" name="Rectangle 17">
            <a:extLst>
              <a:ext uri="{FF2B5EF4-FFF2-40B4-BE49-F238E27FC236}">
                <a16:creationId xmlns:a16="http://schemas.microsoft.com/office/drawing/2014/main" id="{CB8C6872-9546-4AC1-94E2-210DA496D118}"/>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207701-12A0-4D10-9B57-762DF716FA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7A82FA7-A615-4BA5-A96B-548BFCB4EFFB}"/>
              </a:ext>
            </a:extLst>
          </p:cNvPr>
          <p:cNvSpPr txBox="1"/>
          <p:nvPr userDrawn="1"/>
        </p:nvSpPr>
        <p:spPr>
          <a:xfrm>
            <a:off x="4064320" y="430573"/>
            <a:ext cx="4806176" cy="307777"/>
          </a:xfrm>
          <a:prstGeom prst="rect">
            <a:avLst/>
          </a:prstGeom>
          <a:noFill/>
        </p:spPr>
        <p:txBody>
          <a:bodyPr wrap="square" rtlCol="0">
            <a:spAutoFit/>
          </a:bodyPr>
          <a:lstStyle/>
          <a:p>
            <a:r>
              <a:rPr lang="en-US"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23" name="Rectangle 22">
            <a:extLst>
              <a:ext uri="{FF2B5EF4-FFF2-40B4-BE49-F238E27FC236}">
                <a16:creationId xmlns:a16="http://schemas.microsoft.com/office/drawing/2014/main" id="{8381C13D-5022-4BBC-AAF5-B4D8AAF836FA}"/>
              </a:ext>
            </a:extLst>
          </p:cNvPr>
          <p:cNvSpPr/>
          <p:nvPr userDrawn="1"/>
        </p:nvSpPr>
        <p:spPr>
          <a:xfrm>
            <a:off x="3243618" y="843379"/>
            <a:ext cx="7525000" cy="5326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Flowchart: Process 24">
            <a:extLst>
              <a:ext uri="{FF2B5EF4-FFF2-40B4-BE49-F238E27FC236}">
                <a16:creationId xmlns:a16="http://schemas.microsoft.com/office/drawing/2014/main" id="{26D6E686-1DA3-418E-9F0B-E059456D982E}"/>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4">
            <a:extLst>
              <a:ext uri="{FF2B5EF4-FFF2-40B4-BE49-F238E27FC236}">
                <a16:creationId xmlns:a16="http://schemas.microsoft.com/office/drawing/2014/main" id="{80263B88-5D6B-4644-8D37-44110E8B80F1}"/>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27" name="Footer Placeholder 3">
            <a:extLst>
              <a:ext uri="{FF2B5EF4-FFF2-40B4-BE49-F238E27FC236}">
                <a16:creationId xmlns:a16="http://schemas.microsoft.com/office/drawing/2014/main" id="{4A81C3C6-3199-455E-990E-6A8FA2CAB044}"/>
              </a:ext>
            </a:extLst>
          </p:cNvPr>
          <p:cNvSpPr>
            <a:spLocks noGrp="1"/>
          </p:cNvSpPr>
          <p:nvPr>
            <p:ph type="ftr" sz="quarter" idx="3"/>
          </p:nvPr>
        </p:nvSpPr>
        <p:spPr>
          <a:xfrm>
            <a:off x="1443272" y="6556426"/>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572858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60" r:id="rId4"/>
    <p:sldLayoutId id="2147483652" r:id="rId5"/>
  </p:sldLayoutIdLst>
  <p:hf hdr="0" dt="0"/>
  <p:txStyles>
    <p:titleStyle>
      <a:lvl1pPr algn="l" defTabSz="914400" rtl="0" eaLnBrk="1" latinLnBrk="0" hangingPunct="1">
        <a:lnSpc>
          <a:spcPct val="90000"/>
        </a:lnSpc>
        <a:spcBef>
          <a:spcPct val="0"/>
        </a:spcBef>
        <a:buNone/>
        <a:defRPr sz="5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288" userDrawn="1">
          <p15:clr>
            <a:srgbClr val="F26B43"/>
          </p15:clr>
        </p15:guide>
        <p15:guide id="3" pos="7176" userDrawn="1">
          <p15:clr>
            <a:srgbClr val="F26B43"/>
          </p15:clr>
        </p15:guide>
        <p15:guide id="4" orient="horz" pos="770" userDrawn="1">
          <p15:clr>
            <a:srgbClr val="F26B43"/>
          </p15:clr>
        </p15:guide>
        <p15:guide id="5" pos="408" userDrawn="1">
          <p15:clr>
            <a:srgbClr val="F26B43"/>
          </p15:clr>
        </p15:guide>
        <p15:guide id="7" orient="horz"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7764568-8973-42CA-A715-4510316220D8}"/>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8A0348EB-631C-4204-BB0B-523C8A66C1A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9E6E31AB-27CD-4723-8F47-131D6135F839}"/>
              </a:ext>
            </a:extLst>
          </p:cNvPr>
          <p:cNvSpPr/>
          <p:nvPr userDrawn="1"/>
        </p:nvSpPr>
        <p:spPr>
          <a:xfrm>
            <a:off x="11795534" y="3429000"/>
            <a:ext cx="396465" cy="3429000"/>
          </a:xfrm>
          <a:prstGeom prst="rect">
            <a:avLst/>
          </a:prstGeom>
          <a:solidFill>
            <a:srgbClr val="F62F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87FB49D-2241-4221-958D-336324E29831}"/>
              </a:ext>
            </a:extLst>
          </p:cNvPr>
          <p:cNvSpPr/>
          <p:nvPr userDrawn="1"/>
        </p:nvSpPr>
        <p:spPr>
          <a:xfrm>
            <a:off x="11795533" y="0"/>
            <a:ext cx="396465" cy="3429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54B83A-3CB8-4374-A156-BCDE261434F4}"/>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Flowchart: Process 12">
            <a:extLst>
              <a:ext uri="{FF2B5EF4-FFF2-40B4-BE49-F238E27FC236}">
                <a16:creationId xmlns:a16="http://schemas.microsoft.com/office/drawing/2014/main" id="{ACAF9616-92F1-4916-82F0-71DBCC80FF89}"/>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4">
            <a:extLst>
              <a:ext uri="{FF2B5EF4-FFF2-40B4-BE49-F238E27FC236}">
                <a16:creationId xmlns:a16="http://schemas.microsoft.com/office/drawing/2014/main" id="{D63BD76C-2847-414A-9D7B-97F1C71D5A73}"/>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FBFBCC76-12C3-4A52-ACA5-F2AC95F4A4F6}"/>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6" name="Title Placeholder">
            <a:extLst>
              <a:ext uri="{FF2B5EF4-FFF2-40B4-BE49-F238E27FC236}">
                <a16:creationId xmlns:a16="http://schemas.microsoft.com/office/drawing/2014/main" id="{A8DDBB33-BC2C-42AD-8859-7BA2D62BFFC4}"/>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7" name="Text Placeholder">
            <a:extLst>
              <a:ext uri="{FF2B5EF4-FFF2-40B4-BE49-F238E27FC236}">
                <a16:creationId xmlns:a16="http://schemas.microsoft.com/office/drawing/2014/main" id="{1A7F3574-3274-4675-9171-32FBD9CAE85D}"/>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8001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5" r:id="rId9"/>
    <p:sldLayoutId id="2147483673" r:id="rId10"/>
    <p:sldLayoutId id="2147483674"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7152" userDrawn="1">
          <p15:clr>
            <a:srgbClr val="F26B43"/>
          </p15:clr>
        </p15:guide>
        <p15:guide id="3" pos="216" userDrawn="1">
          <p15:clr>
            <a:srgbClr val="F26B43"/>
          </p15:clr>
        </p15:guide>
        <p15:guide id="4" orient="horz" pos="696" userDrawn="1">
          <p15:clr>
            <a:srgbClr val="F26B43"/>
          </p15:clr>
        </p15:guide>
        <p15:guide id="5" orient="horz" pos="4104" userDrawn="1">
          <p15:clr>
            <a:srgbClr val="F26B43"/>
          </p15:clr>
        </p15:guide>
        <p15:guide id="6" orient="horz" pos="39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1D348E7-9057-446A-985D-28ABE79EA9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0114377A-DF3A-4272-98E2-FD2C2CBBD5AB}"/>
              </a:ext>
            </a:extLst>
          </p:cNvPr>
          <p:cNvSpPr/>
          <p:nvPr userDrawn="1"/>
        </p:nvSpPr>
        <p:spPr>
          <a:xfrm>
            <a:off x="9989160" y="1048610"/>
            <a:ext cx="2202839" cy="5809390"/>
          </a:xfrm>
          <a:custGeom>
            <a:avLst/>
            <a:gdLst>
              <a:gd name="connsiteX0" fmla="*/ 0 w 2202839"/>
              <a:gd name="connsiteY0" fmla="*/ 0 h 4061534"/>
              <a:gd name="connsiteX1" fmla="*/ 2202839 w 2202839"/>
              <a:gd name="connsiteY1" fmla="*/ 0 h 4061534"/>
              <a:gd name="connsiteX2" fmla="*/ 2202839 w 2202839"/>
              <a:gd name="connsiteY2" fmla="*/ 4061534 h 4061534"/>
              <a:gd name="connsiteX3" fmla="*/ 0 w 2202839"/>
              <a:gd name="connsiteY3" fmla="*/ 4061534 h 4061534"/>
              <a:gd name="connsiteX4" fmla="*/ 0 w 2202839"/>
              <a:gd name="connsiteY4" fmla="*/ 0 h 4061534"/>
              <a:gd name="connsiteX0" fmla="*/ 0 w 2202839"/>
              <a:gd name="connsiteY0" fmla="*/ 4061534 h 4061534"/>
              <a:gd name="connsiteX1" fmla="*/ 2202839 w 2202839"/>
              <a:gd name="connsiteY1" fmla="*/ 0 h 4061534"/>
              <a:gd name="connsiteX2" fmla="*/ 2202839 w 2202839"/>
              <a:gd name="connsiteY2" fmla="*/ 4061534 h 4061534"/>
              <a:gd name="connsiteX3" fmla="*/ 0 w 2202839"/>
              <a:gd name="connsiteY3" fmla="*/ 4061534 h 4061534"/>
            </a:gdLst>
            <a:ahLst/>
            <a:cxnLst>
              <a:cxn ang="0">
                <a:pos x="connsiteX0" y="connsiteY0"/>
              </a:cxn>
              <a:cxn ang="0">
                <a:pos x="connsiteX1" y="connsiteY1"/>
              </a:cxn>
              <a:cxn ang="0">
                <a:pos x="connsiteX2" y="connsiteY2"/>
              </a:cxn>
              <a:cxn ang="0">
                <a:pos x="connsiteX3" y="connsiteY3"/>
              </a:cxn>
            </a:cxnLst>
            <a:rect l="l" t="t" r="r" b="b"/>
            <a:pathLst>
              <a:path w="2202839" h="4061534">
                <a:moveTo>
                  <a:pt x="0" y="4061534"/>
                </a:moveTo>
                <a:lnTo>
                  <a:pt x="2202839" y="0"/>
                </a:lnTo>
                <a:lnTo>
                  <a:pt x="2202839" y="4061534"/>
                </a:lnTo>
                <a:lnTo>
                  <a:pt x="0" y="4061534"/>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6D68CB-702C-4F43-8192-AA2C30C0FCF0}"/>
              </a:ext>
            </a:extLst>
          </p:cNvPr>
          <p:cNvSpPr/>
          <p:nvPr userDrawn="1"/>
        </p:nvSpPr>
        <p:spPr>
          <a:xfrm>
            <a:off x="9989159" y="0"/>
            <a:ext cx="2202839" cy="2796466"/>
          </a:xfrm>
          <a:custGeom>
            <a:avLst/>
            <a:gdLst>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2796466 h 2796466"/>
              <a:gd name="connsiteX4" fmla="*/ 0 w 2202839"/>
              <a:gd name="connsiteY4" fmla="*/ 0 h 2796466"/>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0 h 2796466"/>
            </a:gdLst>
            <a:ahLst/>
            <a:cxnLst>
              <a:cxn ang="0">
                <a:pos x="connsiteX0" y="connsiteY0"/>
              </a:cxn>
              <a:cxn ang="0">
                <a:pos x="connsiteX1" y="connsiteY1"/>
              </a:cxn>
              <a:cxn ang="0">
                <a:pos x="connsiteX2" y="connsiteY2"/>
              </a:cxn>
              <a:cxn ang="0">
                <a:pos x="connsiteX3" y="connsiteY3"/>
              </a:cxn>
            </a:cxnLst>
            <a:rect l="l" t="t" r="r" b="b"/>
            <a:pathLst>
              <a:path w="2202839" h="2796466">
                <a:moveTo>
                  <a:pt x="0" y="0"/>
                </a:moveTo>
                <a:lnTo>
                  <a:pt x="2202839" y="0"/>
                </a:lnTo>
                <a:lnTo>
                  <a:pt x="2202839" y="2796466"/>
                </a:lnTo>
                <a:lnTo>
                  <a:pt x="0" y="0"/>
                </a:lnTo>
                <a:close/>
              </a:path>
            </a:pathLst>
          </a:custGeom>
          <a:solidFill>
            <a:srgbClr val="F62F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2EDD7324-67E1-4605-87DB-95185789A441}"/>
              </a:ext>
            </a:extLst>
          </p:cNvPr>
          <p:cNvSpPr/>
          <p:nvPr userDrawn="1"/>
        </p:nvSpPr>
        <p:spPr>
          <a:xfrm>
            <a:off x="0" y="6514599"/>
            <a:ext cx="9989159" cy="45719"/>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C8420F3-29BE-4645-AFAB-7613012B320A}"/>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bg2"/>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1F0A38BF-AF8E-4785-BDDF-12057F4E1E1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D9EB43F7-6552-485E-BF4D-462342BA65CE}"/>
              </a:ext>
            </a:extLst>
          </p:cNvPr>
          <p:cNvSpPr>
            <a:spLocks noGrp="1"/>
          </p:cNvSpPr>
          <p:nvPr>
            <p:ph type="title"/>
          </p:nvPr>
        </p:nvSpPr>
        <p:spPr>
          <a:xfrm>
            <a:off x="342899" y="181405"/>
            <a:ext cx="9654604"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A49EEF86-9CB6-42AB-8EC8-1305EA0EA38F}"/>
              </a:ext>
            </a:extLst>
          </p:cNvPr>
          <p:cNvSpPr>
            <a:spLocks noGrp="1"/>
          </p:cNvSpPr>
          <p:nvPr>
            <p:ph type="body"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093659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6" r:id="rId3"/>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EA892BA-451B-4B6F-B7BF-05C51EAD97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0A5F3E25-5F79-4A4C-86B7-E792D747C89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07641" y="6576636"/>
            <a:ext cx="869498" cy="255240"/>
          </a:xfrm>
          <a:prstGeom prst="rect">
            <a:avLst/>
          </a:prstGeom>
        </p:spPr>
      </p:pic>
      <p:sp>
        <p:nvSpPr>
          <p:cNvPr id="9" name="Rectangle 8">
            <a:extLst>
              <a:ext uri="{FF2B5EF4-FFF2-40B4-BE49-F238E27FC236}">
                <a16:creationId xmlns:a16="http://schemas.microsoft.com/office/drawing/2014/main" id="{20C31FA1-9AE7-462C-A0F1-3C192746A4C9}"/>
              </a:ext>
            </a:extLst>
          </p:cNvPr>
          <p:cNvSpPr/>
          <p:nvPr userDrawn="1"/>
        </p:nvSpPr>
        <p:spPr>
          <a:xfrm>
            <a:off x="11795534" y="3429000"/>
            <a:ext cx="396465" cy="34290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907F97-B7A0-4DE2-95B5-12B612C6EC8C}"/>
              </a:ext>
            </a:extLst>
          </p:cNvPr>
          <p:cNvSpPr/>
          <p:nvPr userDrawn="1"/>
        </p:nvSpPr>
        <p:spPr>
          <a:xfrm>
            <a:off x="11795533" y="0"/>
            <a:ext cx="396465" cy="3429000"/>
          </a:xfrm>
          <a:prstGeom prst="rect">
            <a:avLst/>
          </a:prstGeom>
          <a:solidFill>
            <a:srgbClr val="F62F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D1CEE5-DEF7-4173-8D08-06DE12B8F318}"/>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Flowchart: Process 11">
            <a:extLst>
              <a:ext uri="{FF2B5EF4-FFF2-40B4-BE49-F238E27FC236}">
                <a16:creationId xmlns:a16="http://schemas.microsoft.com/office/drawing/2014/main" id="{411C29B4-3586-49D9-8E8F-CEE364409FED}"/>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7E59FC1-2F49-48F0-BA0D-6516D1BF99F9}"/>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6D5F1753-0A82-4F19-A062-D8D07D4CF08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3D6A9E45-823B-49C5-BFD8-F321F497B02C}"/>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C5BC1CA0-7952-4F28-A887-A6632849C9A6}"/>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670240"/>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8BAB285-64F2-4AFE-B28B-D0AAE6D2A0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3413" y="-172980"/>
            <a:ext cx="3758587" cy="7203959"/>
          </a:xfrm>
          <a:prstGeom prst="rect">
            <a:avLst/>
          </a:prstGeom>
        </p:spPr>
      </p:pic>
      <p:grpSp>
        <p:nvGrpSpPr>
          <p:cNvPr id="17" name="Group 16">
            <a:extLst>
              <a:ext uri="{FF2B5EF4-FFF2-40B4-BE49-F238E27FC236}">
                <a16:creationId xmlns:a16="http://schemas.microsoft.com/office/drawing/2014/main" id="{1F4E2265-E899-47D1-A326-4C91762DCA02}"/>
              </a:ext>
            </a:extLst>
          </p:cNvPr>
          <p:cNvGrpSpPr/>
          <p:nvPr userDrawn="1"/>
        </p:nvGrpSpPr>
        <p:grpSpPr>
          <a:xfrm rot="16200000">
            <a:off x="6073139" y="406448"/>
            <a:ext cx="45719" cy="12192000"/>
            <a:chOff x="5532756" y="-835540"/>
            <a:chExt cx="45720" cy="6783204"/>
          </a:xfrm>
        </p:grpSpPr>
        <p:sp>
          <p:nvSpPr>
            <p:cNvPr id="9" name="Rectangle 8">
              <a:extLst>
                <a:ext uri="{FF2B5EF4-FFF2-40B4-BE49-F238E27FC236}">
                  <a16:creationId xmlns:a16="http://schemas.microsoft.com/office/drawing/2014/main" id="{3DB3831C-0801-4A1A-ACDE-005A8AEDE14A}"/>
                </a:ext>
              </a:extLst>
            </p:cNvPr>
            <p:cNvSpPr/>
            <p:nvPr userDrawn="1"/>
          </p:nvSpPr>
          <p:spPr>
            <a:xfrm>
              <a:off x="5532757" y="2550330"/>
              <a:ext cx="45719" cy="3397334"/>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CC9B60-5F6E-4D06-B1F2-49B95B956370}"/>
                </a:ext>
              </a:extLst>
            </p:cNvPr>
            <p:cNvSpPr/>
            <p:nvPr userDrawn="1"/>
          </p:nvSpPr>
          <p:spPr>
            <a:xfrm>
              <a:off x="5532756" y="-835540"/>
              <a:ext cx="45719" cy="3397334"/>
            </a:xfrm>
            <a:prstGeom prst="rect">
              <a:avLst/>
            </a:prstGeom>
            <a:solidFill>
              <a:srgbClr val="F62F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21716BD0-0572-4DFC-AFFB-CDFE1C9E402C}"/>
              </a:ext>
            </a:extLst>
          </p:cNvPr>
          <p:cNvSpPr>
            <a:spLocks noGrp="1"/>
          </p:cNvSpPr>
          <p:nvPr>
            <p:ph type="ftr" sz="quarter" idx="3"/>
          </p:nvPr>
        </p:nvSpPr>
        <p:spPr>
          <a:xfrm>
            <a:off x="-1" y="6545155"/>
            <a:ext cx="12192000" cy="290543"/>
          </a:xfrm>
          <a:prstGeom prst="rect">
            <a:avLst/>
          </a:prstGeom>
        </p:spPr>
        <p:txBody>
          <a:bodyPr/>
          <a:lstStyle>
            <a:lvl1pPr algn="ct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369562150"/>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slide" Target="slide3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11.sv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22.xml"/><Relationship Id="rId5" Type="http://schemas.openxmlformats.org/officeDocument/2006/relationships/slide" Target="slide1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slide" Target="slide26.xml"/><Relationship Id="rId5" Type="http://schemas.openxmlformats.org/officeDocument/2006/relationships/slide" Target="slide22.xml"/><Relationship Id="rId4" Type="http://schemas.openxmlformats.org/officeDocument/2006/relationships/slide" Target="slide2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83346-9FC5-47DF-9301-90D4CF186E3F}"/>
              </a:ext>
            </a:extLst>
          </p:cNvPr>
          <p:cNvSpPr>
            <a:spLocks noGrp="1"/>
          </p:cNvSpPr>
          <p:nvPr>
            <p:ph type="ctrTitle"/>
          </p:nvPr>
        </p:nvSpPr>
        <p:spPr>
          <a:xfrm>
            <a:off x="604560" y="2822761"/>
            <a:ext cx="5111656" cy="1157724"/>
          </a:xfrm>
        </p:spPr>
        <p:txBody>
          <a:bodyPr/>
          <a:lstStyle/>
          <a:p>
            <a:r>
              <a:rPr lang="en-US" dirty="0"/>
              <a:t>SociologicalYOU </a:t>
            </a:r>
            <a:br>
              <a:rPr lang="en-US" dirty="0"/>
            </a:br>
            <a:endParaRPr lang="en-US" dirty="0"/>
          </a:p>
        </p:txBody>
      </p:sp>
      <p:sp>
        <p:nvSpPr>
          <p:cNvPr id="4" name="Subtitle 3">
            <a:extLst>
              <a:ext uri="{FF2B5EF4-FFF2-40B4-BE49-F238E27FC236}">
                <a16:creationId xmlns:a16="http://schemas.microsoft.com/office/drawing/2014/main" id="{87E44524-5F92-4FB4-8ADB-53EA0BDA4371}"/>
              </a:ext>
            </a:extLst>
          </p:cNvPr>
          <p:cNvSpPr>
            <a:spLocks noGrp="1"/>
          </p:cNvSpPr>
          <p:nvPr>
            <p:ph type="subTitle" idx="1"/>
          </p:nvPr>
        </p:nvSpPr>
        <p:spPr/>
        <p:txBody>
          <a:bodyPr>
            <a:normAutofit fontScale="77500" lnSpcReduction="20000"/>
          </a:bodyPr>
          <a:lstStyle/>
          <a:p>
            <a:r>
              <a:rPr lang="en-US" b="1" dirty="0"/>
              <a:t>Angela Thompson, Ph.D.</a:t>
            </a:r>
          </a:p>
          <a:p>
            <a:r>
              <a:rPr lang="en-US" b="1" dirty="0"/>
              <a:t>Keith Whitworth, Ph.D.</a:t>
            </a:r>
          </a:p>
          <a:p>
            <a:endParaRPr lang="en-US" dirty="0"/>
          </a:p>
        </p:txBody>
      </p:sp>
      <p:sp>
        <p:nvSpPr>
          <p:cNvPr id="5" name="Text Placeholder 4">
            <a:extLst>
              <a:ext uri="{FF2B5EF4-FFF2-40B4-BE49-F238E27FC236}">
                <a16:creationId xmlns:a16="http://schemas.microsoft.com/office/drawing/2014/main" id="{D707BF5B-C78A-4498-B15D-E3AA4AB1C1C7}"/>
              </a:ext>
            </a:extLst>
          </p:cNvPr>
          <p:cNvSpPr>
            <a:spLocks noGrp="1"/>
          </p:cNvSpPr>
          <p:nvPr>
            <p:ph type="body" sz="quarter" idx="13"/>
          </p:nvPr>
        </p:nvSpPr>
        <p:spPr/>
        <p:txBody>
          <a:bodyPr/>
          <a:lstStyle/>
          <a:p>
            <a:pPr marL="0" indent="0">
              <a:buNone/>
            </a:pPr>
            <a:r>
              <a:rPr lang="en-US"/>
              <a:t>Introductory </a:t>
            </a:r>
            <a:r>
              <a:rPr lang="en-US" dirty="0"/>
              <a:t>Sociology</a:t>
            </a:r>
          </a:p>
        </p:txBody>
      </p:sp>
      <p:sp>
        <p:nvSpPr>
          <p:cNvPr id="6" name="Slide Number Placeholder 5">
            <a:extLst>
              <a:ext uri="{FF2B5EF4-FFF2-40B4-BE49-F238E27FC236}">
                <a16:creationId xmlns:a16="http://schemas.microsoft.com/office/drawing/2014/main" id="{0F270B07-2577-4C4F-9954-7AB70768B1FD}"/>
              </a:ext>
            </a:extLst>
          </p:cNvPr>
          <p:cNvSpPr>
            <a:spLocks noGrp="1"/>
          </p:cNvSpPr>
          <p:nvPr>
            <p:ph type="sldNum" sz="quarter" idx="4"/>
          </p:nvPr>
        </p:nvSpPr>
        <p:spPr/>
        <p:txBody>
          <a:bodyPr/>
          <a:lstStyle/>
          <a:p>
            <a:fld id="{634AE98D-A3AE-4130-B41C-175A6CE8A783}" type="slidenum">
              <a:rPr lang="en-US" smtClean="0"/>
              <a:pPr/>
              <a:t>1</a:t>
            </a:fld>
            <a:endParaRPr lang="en-US" dirty="0"/>
          </a:p>
        </p:txBody>
      </p:sp>
      <p:sp>
        <p:nvSpPr>
          <p:cNvPr id="7" name="Footer Placeholder 6">
            <a:extLst>
              <a:ext uri="{FF2B5EF4-FFF2-40B4-BE49-F238E27FC236}">
                <a16:creationId xmlns:a16="http://schemas.microsoft.com/office/drawing/2014/main" id="{0FB19F88-C0DD-4040-B372-615928FEBA01}"/>
              </a:ext>
            </a:extLst>
          </p:cNvPr>
          <p:cNvSpPr>
            <a:spLocks noGrp="1"/>
          </p:cNvSpPr>
          <p:nvPr>
            <p:ph type="ftr" sz="quarter" idx="3"/>
          </p:nvPr>
        </p:nvSpPr>
        <p:spPr/>
        <p:txBody>
          <a:bodyPr/>
          <a:lstStyle/>
          <a:p>
            <a:r>
              <a:rPr lang="en-US" dirty="0"/>
              <a:t>United Instructors &amp; Textbook Authors Co-op - SociologicalYOU - ISBN 978-1-64007-406-4 - All Rights Reserved</a:t>
            </a:r>
          </a:p>
        </p:txBody>
      </p:sp>
      <p:pic>
        <p:nvPicPr>
          <p:cNvPr id="10" name="Picture 9"/>
          <p:cNvPicPr/>
          <p:nvPr/>
        </p:nvPicPr>
        <p:blipFill>
          <a:blip r:embed="rId4">
            <a:extLst>
              <a:ext uri="{28A0092B-C50C-407E-A947-70E740481C1C}">
                <a14:useLocalDpi xmlns:a14="http://schemas.microsoft.com/office/drawing/2010/main" val="0"/>
              </a:ext>
            </a:extLst>
          </a:blip>
          <a:srcRect/>
          <a:stretch/>
        </p:blipFill>
        <p:spPr>
          <a:xfrm>
            <a:off x="5716216" y="2139043"/>
            <a:ext cx="6359979" cy="346156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4513999"/>
      </p:ext>
    </p:extLst>
  </p:cSld>
  <p:clrMapOvr>
    <a:masterClrMapping/>
  </p:clrMapOvr>
  <mc:AlternateContent xmlns:mc="http://schemas.openxmlformats.org/markup-compatibility/2006" xmlns:p14="http://schemas.microsoft.com/office/powerpoint/2010/main">
    <mc:Choice Requires="p14">
      <p:transition spd="slow" p14:dur="2000" advTm="11915"/>
    </mc:Choice>
    <mc:Fallback xmlns="">
      <p:transition spd="slow" advTm="1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dirty="0"/>
              <a:t>Sociological Theory: The Basics</a:t>
            </a:r>
          </a:p>
          <a:p>
            <a:pPr marL="0" indent="0">
              <a:lnSpc>
                <a:spcPct val="100000"/>
              </a:lnSpc>
              <a:buNone/>
            </a:pPr>
            <a:r>
              <a:rPr lang="en-US" sz="2000" dirty="0"/>
              <a:t>L.O. 1.1.2: Compare and contrast the three sociological </a:t>
            </a:r>
            <a:br>
              <a:rPr lang="en-US" sz="2000" dirty="0"/>
            </a:br>
            <a:r>
              <a:rPr lang="en-US" sz="2000" dirty="0"/>
              <a:t>                   theories or views of society.</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682608"/>
            <a:ext cx="11010900" cy="2449827"/>
          </a:xfrm>
        </p:spPr>
        <p:txBody>
          <a:bodyPr>
            <a:normAutofit/>
          </a:bodyPr>
          <a:lstStyle/>
          <a:p>
            <a:pPr marL="0" indent="0">
              <a:lnSpc>
                <a:spcPct val="100000"/>
              </a:lnSpc>
              <a:buNone/>
            </a:pPr>
            <a:r>
              <a:rPr lang="en-US" b="1" dirty="0"/>
              <a:t>Karl Marx</a:t>
            </a:r>
            <a:r>
              <a:rPr lang="en-US" dirty="0"/>
              <a:t> (1818–1883)</a:t>
            </a:r>
          </a:p>
          <a:p>
            <a:pPr>
              <a:lnSpc>
                <a:spcPct val="100000"/>
              </a:lnSpc>
            </a:pPr>
            <a:r>
              <a:rPr lang="en-US" b="1" dirty="0"/>
              <a:t>Conflict Theory: </a:t>
            </a:r>
            <a:r>
              <a:rPr lang="en-US" dirty="0"/>
              <a:t>a macro theory based on class struggles and exploitation.</a:t>
            </a:r>
          </a:p>
          <a:p>
            <a:pPr lvl="2">
              <a:lnSpc>
                <a:spcPct val="100000"/>
              </a:lnSpc>
            </a:pPr>
            <a:r>
              <a:rPr lang="en-US" sz="2400" b="1" dirty="0"/>
              <a:t>Proletariat:</a:t>
            </a:r>
            <a:r>
              <a:rPr lang="en-US" sz="2400" dirty="0"/>
              <a:t> the majority, who were the poor, property-less industrial working class. </a:t>
            </a:r>
          </a:p>
          <a:p>
            <a:pPr lvl="2">
              <a:lnSpc>
                <a:spcPct val="100000"/>
              </a:lnSpc>
            </a:pPr>
            <a:r>
              <a:rPr lang="en-US" sz="2400" b="1" dirty="0"/>
              <a:t>Bourgeois:</a:t>
            </a:r>
            <a:r>
              <a:rPr lang="en-US" sz="2400" dirty="0"/>
              <a:t> the small minority who were the wealthy class.</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10</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descr="Karl Marx">
            <a:extLst>
              <a:ext uri="{FF2B5EF4-FFF2-40B4-BE49-F238E27FC236}">
                <a16:creationId xmlns:a16="http://schemas.microsoft.com/office/drawing/2014/main" id="{87213856-1AC3-CD49-8322-0772E3D3A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197" y="740780"/>
            <a:ext cx="2021118" cy="2335514"/>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4495927"/>
      </p:ext>
    </p:extLst>
  </p:cSld>
  <p:clrMapOvr>
    <a:masterClrMapping/>
  </p:clrMapOvr>
  <mc:AlternateContent xmlns:mc="http://schemas.openxmlformats.org/markup-compatibility/2006" xmlns:p14="http://schemas.microsoft.com/office/powerpoint/2010/main">
    <mc:Choice Requires="p14">
      <p:transition spd="slow" p14:dur="2000" advTm="46061"/>
    </mc:Choice>
    <mc:Fallback xmlns="">
      <p:transition spd="slow" advTm="4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dirty="0"/>
              <a:t>Sociological Theory: The Basics</a:t>
            </a:r>
          </a:p>
          <a:p>
            <a:pPr marL="0" indent="0">
              <a:lnSpc>
                <a:spcPct val="100000"/>
              </a:lnSpc>
              <a:buNone/>
            </a:pPr>
            <a:r>
              <a:rPr lang="en-US" sz="2000" dirty="0"/>
              <a:t>L.O. 1.1.2: Compare and contrast the three sociological </a:t>
            </a:r>
            <a:br>
              <a:rPr lang="en-US" sz="2000" dirty="0"/>
            </a:br>
            <a:r>
              <a:rPr lang="en-US" sz="2000" dirty="0"/>
              <a:t>                   theories or views of society.</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648330"/>
            <a:ext cx="11010900" cy="3840892"/>
          </a:xfrm>
        </p:spPr>
        <p:txBody>
          <a:bodyPr>
            <a:normAutofit/>
          </a:bodyPr>
          <a:lstStyle/>
          <a:p>
            <a:pPr marL="0" indent="0">
              <a:buNone/>
            </a:pPr>
            <a:r>
              <a:rPr lang="en-US" b="1" dirty="0"/>
              <a:t>Émile Durkheim</a:t>
            </a:r>
            <a:r>
              <a:rPr lang="en-US" dirty="0"/>
              <a:t> (1858-1917)</a:t>
            </a:r>
          </a:p>
          <a:p>
            <a:r>
              <a:rPr lang="en-US" b="1" dirty="0"/>
              <a:t>Functionalist Theory: </a:t>
            </a:r>
            <a:r>
              <a:rPr lang="en-US" dirty="0"/>
              <a:t>a macro view of how the parts of society serve to maintain stability.</a:t>
            </a:r>
          </a:p>
          <a:p>
            <a:pPr lvl="2"/>
            <a:r>
              <a:rPr lang="en-US" sz="2400" dirty="0"/>
              <a:t> </a:t>
            </a:r>
            <a:r>
              <a:rPr lang="en-US" sz="2400" b="1" dirty="0"/>
              <a:t>Manifest Functions:</a:t>
            </a:r>
            <a:r>
              <a:rPr lang="en-US" sz="2400" dirty="0"/>
              <a:t> intentional and formally sanctioned functions of social institutions and society. </a:t>
            </a:r>
          </a:p>
          <a:p>
            <a:pPr lvl="2">
              <a:lnSpc>
                <a:spcPct val="100000"/>
              </a:lnSpc>
            </a:pPr>
            <a:r>
              <a:rPr lang="en-US" sz="2400" b="1" dirty="0"/>
              <a:t> Latent Functions:</a:t>
            </a:r>
            <a:r>
              <a:rPr lang="en-US" sz="2400" dirty="0"/>
              <a:t> unintentional and informally sanctioned functions of social institutions and society.</a:t>
            </a:r>
          </a:p>
          <a:p>
            <a:pPr lvl="2"/>
            <a:r>
              <a:rPr lang="en-US" sz="2400" b="1" dirty="0"/>
              <a:t> Dysfunction: </a:t>
            </a:r>
            <a:r>
              <a:rPr lang="en-US" sz="2400" dirty="0"/>
              <a:t>the undesirable disruptions of social patterns resulting in negative consequences within society.</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11</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descr="Émile Durkheim">
            <a:extLst>
              <a:ext uri="{FF2B5EF4-FFF2-40B4-BE49-F238E27FC236}">
                <a16:creationId xmlns:a16="http://schemas.microsoft.com/office/drawing/2014/main" id="{F7C61CD5-F3D7-CD44-817F-79E7C916F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609" y="592926"/>
            <a:ext cx="1693440" cy="239595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5960064"/>
      </p:ext>
    </p:extLst>
  </p:cSld>
  <p:clrMapOvr>
    <a:masterClrMapping/>
  </p:clrMapOvr>
  <mc:AlternateContent xmlns:mc="http://schemas.openxmlformats.org/markup-compatibility/2006" xmlns:p14="http://schemas.microsoft.com/office/powerpoint/2010/main">
    <mc:Choice Requires="p14">
      <p:transition spd="slow" p14:dur="2000" advTm="67067"/>
    </mc:Choice>
    <mc:Fallback xmlns="">
      <p:transition spd="slow" advTm="6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dirty="0"/>
              <a:t>Sociological Theory: The Basics</a:t>
            </a:r>
          </a:p>
          <a:p>
            <a:pPr marL="0" indent="0">
              <a:lnSpc>
                <a:spcPct val="100000"/>
              </a:lnSpc>
              <a:buNone/>
            </a:pPr>
            <a:r>
              <a:rPr lang="en-US" sz="2000" dirty="0"/>
              <a:t>L.O. 1.1.2: Compare and contrast the three sociological </a:t>
            </a:r>
            <a:br>
              <a:rPr lang="en-US" sz="2000" dirty="0"/>
            </a:br>
            <a:r>
              <a:rPr lang="en-US" sz="2000" dirty="0"/>
              <a:t>                   theories or views of society.</a:t>
            </a:r>
            <a:br>
              <a:rPr lang="en-US" sz="2000" dirty="0"/>
            </a:br>
            <a:br>
              <a:rPr lang="en-US" sz="2000" dirty="0"/>
            </a:br>
            <a:br>
              <a:rPr lang="en-US" sz="2000" dirty="0"/>
            </a:br>
            <a:endParaRPr lang="en-US" sz="2000" dirty="0"/>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636683"/>
            <a:ext cx="11010900" cy="3835400"/>
          </a:xfrm>
        </p:spPr>
        <p:txBody>
          <a:bodyPr>
            <a:normAutofit/>
          </a:bodyPr>
          <a:lstStyle/>
          <a:p>
            <a:pPr marL="0" indent="0">
              <a:buNone/>
            </a:pPr>
            <a:r>
              <a:rPr lang="en-US" b="1" dirty="0"/>
              <a:t>George Herbert Mead</a:t>
            </a:r>
            <a:r>
              <a:rPr lang="en-US" dirty="0"/>
              <a:t> (1863-1931)</a:t>
            </a:r>
          </a:p>
          <a:p>
            <a:r>
              <a:rPr lang="en-US" b="1" dirty="0"/>
              <a:t>Symbolic Interactionism: </a:t>
            </a:r>
            <a:r>
              <a:rPr lang="en-US" dirty="0"/>
              <a:t>a micro view of how society is the product of interactions between people, which occur via symbols that have distinct meanings. </a:t>
            </a:r>
          </a:p>
          <a:p>
            <a:r>
              <a:rPr lang="en-US" b="1" dirty="0"/>
              <a:t>Socialized Self: </a:t>
            </a:r>
            <a:r>
              <a:rPr lang="en-US" dirty="0"/>
              <a:t>the self cannot develop apart from society.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12</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descr="George Herbert Mead">
            <a:extLst>
              <a:ext uri="{FF2B5EF4-FFF2-40B4-BE49-F238E27FC236}">
                <a16:creationId xmlns:a16="http://schemas.microsoft.com/office/drawing/2014/main" id="{077C1B2B-51A0-6549-93EC-D94BAC549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543" y="405757"/>
            <a:ext cx="2045108" cy="252095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7227497"/>
      </p:ext>
    </p:extLst>
  </p:cSld>
  <p:clrMapOvr>
    <a:masterClrMapping/>
  </p:clrMapOvr>
  <mc:AlternateContent xmlns:mc="http://schemas.openxmlformats.org/markup-compatibility/2006" xmlns:p14="http://schemas.microsoft.com/office/powerpoint/2010/main">
    <mc:Choice Requires="p14">
      <p:transition spd="slow" p14:dur="2000" advTm="44567"/>
    </mc:Choice>
    <mc:Fallback xmlns="">
      <p:transition spd="slow" advTm="4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0C1F-0E10-2744-8172-70FB810B7D37}"/>
              </a:ext>
            </a:extLst>
          </p:cNvPr>
          <p:cNvSpPr>
            <a:spLocks noGrp="1"/>
          </p:cNvSpPr>
          <p:nvPr>
            <p:ph type="title"/>
          </p:nvPr>
        </p:nvSpPr>
        <p:spPr/>
        <p:txBody>
          <a:bodyPr/>
          <a:lstStyle/>
          <a:p>
            <a:r>
              <a:rPr lang="en-US" dirty="0"/>
              <a:t>Table 1.1.1: Sociological Theories: Application</a:t>
            </a:r>
          </a:p>
        </p:txBody>
      </p:sp>
      <p:sp>
        <p:nvSpPr>
          <p:cNvPr id="5" name="Slide Number Placeholder 4">
            <a:extLst>
              <a:ext uri="{FF2B5EF4-FFF2-40B4-BE49-F238E27FC236}">
                <a16:creationId xmlns:a16="http://schemas.microsoft.com/office/drawing/2014/main" id="{0D0402BD-8C35-2A4F-BC3C-9B36207A9CDD}"/>
              </a:ext>
            </a:extLst>
          </p:cNvPr>
          <p:cNvSpPr>
            <a:spLocks noGrp="1"/>
          </p:cNvSpPr>
          <p:nvPr>
            <p:ph type="sldNum" sz="quarter" idx="4"/>
          </p:nvPr>
        </p:nvSpPr>
        <p:spPr/>
        <p:txBody>
          <a:bodyPr/>
          <a:lstStyle/>
          <a:p>
            <a:fld id="{634AE98D-A3AE-4130-B41C-175A6CE8A783}" type="slidenum">
              <a:rPr lang="en-US" smtClean="0"/>
              <a:pPr/>
              <a:t>13</a:t>
            </a:fld>
            <a:endParaRPr lang="en-US" dirty="0"/>
          </a:p>
        </p:txBody>
      </p:sp>
      <p:sp>
        <p:nvSpPr>
          <p:cNvPr id="6" name="Footer Placeholder 5">
            <a:extLst>
              <a:ext uri="{FF2B5EF4-FFF2-40B4-BE49-F238E27FC236}">
                <a16:creationId xmlns:a16="http://schemas.microsoft.com/office/drawing/2014/main" id="{7FC4BB44-4457-0C4D-951D-B3B1F0483828}"/>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graphicFrame>
        <p:nvGraphicFramePr>
          <p:cNvPr id="8" name="Table 7">
            <a:extLst>
              <a:ext uri="{FF2B5EF4-FFF2-40B4-BE49-F238E27FC236}">
                <a16:creationId xmlns:a16="http://schemas.microsoft.com/office/drawing/2014/main" id="{6F51619F-BAFD-284F-853C-8DE4A52B1B29}"/>
              </a:ext>
            </a:extLst>
          </p:cNvPr>
          <p:cNvGraphicFramePr>
            <a:graphicFrameLocks noGrp="1"/>
          </p:cNvGraphicFramePr>
          <p:nvPr>
            <p:extLst>
              <p:ext uri="{D42A27DB-BD31-4B8C-83A1-F6EECF244321}">
                <p14:modId xmlns:p14="http://schemas.microsoft.com/office/powerpoint/2010/main" val="1271836583"/>
              </p:ext>
            </p:extLst>
          </p:nvPr>
        </p:nvGraphicFramePr>
        <p:xfrm>
          <a:off x="649543" y="914401"/>
          <a:ext cx="10397612" cy="5341395"/>
        </p:xfrm>
        <a:graphic>
          <a:graphicData uri="http://schemas.openxmlformats.org/drawingml/2006/table">
            <a:tbl>
              <a:tblPr/>
              <a:tblGrid>
                <a:gridCol w="3433424">
                  <a:extLst>
                    <a:ext uri="{9D8B030D-6E8A-4147-A177-3AD203B41FA5}">
                      <a16:colId xmlns:a16="http://schemas.microsoft.com/office/drawing/2014/main" val="2639385084"/>
                    </a:ext>
                  </a:extLst>
                </a:gridCol>
                <a:gridCol w="3498318">
                  <a:extLst>
                    <a:ext uri="{9D8B030D-6E8A-4147-A177-3AD203B41FA5}">
                      <a16:colId xmlns:a16="http://schemas.microsoft.com/office/drawing/2014/main" val="2674901737"/>
                    </a:ext>
                  </a:extLst>
                </a:gridCol>
                <a:gridCol w="3465870">
                  <a:extLst>
                    <a:ext uri="{9D8B030D-6E8A-4147-A177-3AD203B41FA5}">
                      <a16:colId xmlns:a16="http://schemas.microsoft.com/office/drawing/2014/main" val="3684219085"/>
                    </a:ext>
                  </a:extLst>
                </a:gridCol>
              </a:tblGrid>
              <a:tr h="1045464">
                <a:tc>
                  <a:txBody>
                    <a:bodyPr/>
                    <a:lstStyle/>
                    <a:p>
                      <a:pPr algn="ctr" fontAlgn="base"/>
                      <a:r>
                        <a:rPr lang="en-US" sz="1800" b="1" dirty="0">
                          <a:effectLst/>
                          <a:latin typeface="inherit"/>
                        </a:rPr>
                        <a:t>Health Care</a:t>
                      </a:r>
                    </a:p>
                    <a:p>
                      <a:pPr algn="ctr" fontAlgn="base"/>
                      <a:r>
                        <a:rPr lang="en-US" sz="1800" b="1" dirty="0">
                          <a:effectLst/>
                          <a:latin typeface="inherit"/>
                        </a:rPr>
                        <a:t>Conflict Theory</a:t>
                      </a:r>
                      <a:endParaRPr lang="en-US" sz="1800" dirty="0">
                        <a:effectLst/>
                      </a:endParaRPr>
                    </a:p>
                  </a:txBody>
                  <a:tcPr marL="90541" marR="90541" marT="126757" marB="126757" anchor="ctr">
                    <a:lnL>
                      <a:noFill/>
                    </a:lnL>
                    <a:lnR>
                      <a:noFill/>
                    </a:lnR>
                    <a:lnT>
                      <a:noFill/>
                    </a:lnT>
                    <a:lnB w="9525" cap="flat" cmpd="sng" algn="ctr">
                      <a:solidFill>
                        <a:srgbClr val="8032EA"/>
                      </a:solidFill>
                      <a:prstDash val="solid"/>
                      <a:round/>
                      <a:headEnd type="none" w="med" len="med"/>
                      <a:tailEnd type="none" w="med" len="med"/>
                    </a:lnB>
                    <a:solidFill>
                      <a:srgbClr val="FFFFFF"/>
                    </a:solidFill>
                  </a:tcPr>
                </a:tc>
                <a:tc>
                  <a:txBody>
                    <a:bodyPr/>
                    <a:lstStyle/>
                    <a:p>
                      <a:pPr algn="ctr" fontAlgn="base"/>
                      <a:r>
                        <a:rPr lang="en-US" sz="1800" b="1" dirty="0">
                          <a:effectLst/>
                          <a:latin typeface="inherit"/>
                        </a:rPr>
                        <a:t>Health Care</a:t>
                      </a:r>
                    </a:p>
                    <a:p>
                      <a:pPr algn="ctr" fontAlgn="base"/>
                      <a:r>
                        <a:rPr lang="en-US" sz="1800" b="1" dirty="0">
                          <a:effectLst/>
                          <a:latin typeface="inherit"/>
                        </a:rPr>
                        <a:t>Functionalist Theory</a:t>
                      </a:r>
                      <a:endParaRPr lang="en-US" sz="1800" dirty="0">
                        <a:effectLst/>
                      </a:endParaRPr>
                    </a:p>
                  </a:txBody>
                  <a:tcPr marL="90541" marR="90541" marT="126757" marB="126757" anchor="ctr">
                    <a:lnL>
                      <a:noFill/>
                    </a:lnL>
                    <a:lnR>
                      <a:noFill/>
                    </a:lnR>
                    <a:lnT>
                      <a:noFill/>
                    </a:lnT>
                    <a:lnB w="9525" cap="flat" cmpd="sng" algn="ctr">
                      <a:solidFill>
                        <a:srgbClr val="304652"/>
                      </a:solidFill>
                      <a:prstDash val="solid"/>
                      <a:round/>
                      <a:headEnd type="none" w="med" len="med"/>
                      <a:tailEnd type="none" w="med" len="med"/>
                    </a:lnB>
                    <a:solidFill>
                      <a:srgbClr val="FFFFFF"/>
                    </a:solidFill>
                  </a:tcPr>
                </a:tc>
                <a:tc>
                  <a:txBody>
                    <a:bodyPr/>
                    <a:lstStyle/>
                    <a:p>
                      <a:pPr algn="ctr" fontAlgn="base"/>
                      <a:r>
                        <a:rPr lang="en-US" sz="1800" b="1" dirty="0">
                          <a:effectLst/>
                          <a:latin typeface="inherit"/>
                        </a:rPr>
                        <a:t>Health Care</a:t>
                      </a:r>
                    </a:p>
                    <a:p>
                      <a:pPr algn="ctr" fontAlgn="base"/>
                      <a:r>
                        <a:rPr lang="en-US" sz="1800" b="1" dirty="0">
                          <a:effectLst/>
                          <a:latin typeface="inherit"/>
                        </a:rPr>
                        <a:t>Symbolic Interactionist Theory</a:t>
                      </a:r>
                      <a:endParaRPr lang="en-US" sz="1800" dirty="0">
                        <a:effectLst/>
                      </a:endParaRPr>
                    </a:p>
                  </a:txBody>
                  <a:tcPr marL="90541" marR="90541" marT="126757" marB="126757" anchor="ctr">
                    <a:lnL>
                      <a:noFill/>
                    </a:lnL>
                    <a:lnR>
                      <a:noFill/>
                    </a:lnR>
                    <a:lnT>
                      <a:noFill/>
                    </a:lnT>
                    <a:lnB w="9525" cap="flat" cmpd="sng" algn="ctr">
                      <a:solidFill>
                        <a:srgbClr val="306F93"/>
                      </a:solidFill>
                      <a:prstDash val="solid"/>
                      <a:round/>
                      <a:headEnd type="none" w="med" len="med"/>
                      <a:tailEnd type="none" w="med" len="med"/>
                    </a:lnB>
                    <a:solidFill>
                      <a:srgbClr val="FFFFFF"/>
                    </a:solidFill>
                  </a:tcPr>
                </a:tc>
                <a:extLst>
                  <a:ext uri="{0D108BD9-81ED-4DB2-BD59-A6C34878D82A}">
                    <a16:rowId xmlns:a16="http://schemas.microsoft.com/office/drawing/2014/main" val="3984418435"/>
                  </a:ext>
                </a:extLst>
              </a:tr>
              <a:tr h="4295931">
                <a:tc>
                  <a:txBody>
                    <a:bodyPr/>
                    <a:lstStyle/>
                    <a:p>
                      <a:pPr algn="ctr" fontAlgn="base"/>
                      <a:r>
                        <a:rPr lang="en-US" sz="1800" dirty="0">
                          <a:effectLst/>
                        </a:rPr>
                        <a:t>Millions of working poor Americans do not have access to health care due to the cost. The U.S. is the only industrialized nation that does not provide health care for all citizens. This causes the gap between the poor and the rich to grow wider as families go into debt to pay for medical bills.</a:t>
                      </a:r>
                    </a:p>
                  </a:txBody>
                  <a:tcPr marL="90541" marR="90541" marT="126757" marB="126757" anchor="ctr">
                    <a:lnL>
                      <a:noFill/>
                    </a:lnL>
                    <a:lnR>
                      <a:noFill/>
                    </a:lnR>
                    <a:lnT w="9525" cap="flat" cmpd="sng" algn="ctr">
                      <a:solidFill>
                        <a:srgbClr val="8032EA"/>
                      </a:solidFill>
                      <a:prstDash val="solid"/>
                      <a:round/>
                      <a:headEnd type="none" w="med" len="med"/>
                      <a:tailEnd type="none" w="med" len="med"/>
                    </a:lnT>
                    <a:lnB w="9525" cap="flat" cmpd="sng" algn="ctr">
                      <a:solidFill>
                        <a:srgbClr val="30BFDF"/>
                      </a:solidFill>
                      <a:prstDash val="solid"/>
                      <a:round/>
                      <a:headEnd type="none" w="med" len="med"/>
                      <a:tailEnd type="none" w="med" len="med"/>
                    </a:lnB>
                    <a:solidFill>
                      <a:srgbClr val="FFFFFF"/>
                    </a:solidFill>
                  </a:tcPr>
                </a:tc>
                <a:tc>
                  <a:txBody>
                    <a:bodyPr/>
                    <a:lstStyle/>
                    <a:p>
                      <a:pPr algn="ctr" fontAlgn="base"/>
                      <a:r>
                        <a:rPr lang="en-US" sz="1800" dirty="0">
                          <a:effectLst/>
                        </a:rPr>
                        <a:t>Hospitals, medical professionals, and pharmaceutical companies serve to keep individuals healthy so all can work and earn wages to keep society functioning. If illnesses and diseases are frequent and workers cannot work, then the economy will suffer.</a:t>
                      </a:r>
                    </a:p>
                  </a:txBody>
                  <a:tcPr marL="90541" marR="90541" marT="126757" marB="126757" anchor="ctr">
                    <a:lnL>
                      <a:noFill/>
                    </a:lnL>
                    <a:lnR>
                      <a:noFill/>
                    </a:lnR>
                    <a:lnT w="9525" cap="flat" cmpd="sng" algn="ctr">
                      <a:solidFill>
                        <a:srgbClr val="304652"/>
                      </a:solidFill>
                      <a:prstDash val="solid"/>
                      <a:round/>
                      <a:headEnd type="none" w="med" len="med"/>
                      <a:tailEnd type="none" w="med" len="med"/>
                    </a:lnT>
                    <a:lnB w="9525" cap="flat" cmpd="sng" algn="ctr">
                      <a:solidFill>
                        <a:srgbClr val="20EDE9"/>
                      </a:solidFill>
                      <a:prstDash val="solid"/>
                      <a:round/>
                      <a:headEnd type="none" w="med" len="med"/>
                      <a:tailEnd type="none" w="med" len="med"/>
                    </a:lnB>
                    <a:solidFill>
                      <a:srgbClr val="FFFFFF"/>
                    </a:solidFill>
                  </a:tcPr>
                </a:tc>
                <a:tc>
                  <a:txBody>
                    <a:bodyPr/>
                    <a:lstStyle/>
                    <a:p>
                      <a:pPr algn="ctr" fontAlgn="base"/>
                      <a:r>
                        <a:rPr lang="en-US" sz="1800" dirty="0">
                          <a:effectLst/>
                        </a:rPr>
                        <a:t>The meaning of the doctor-patient relationship helps to understand the health care delivery system.  The doctor’s lab coat and specialized knowledge and language symbolize authority and thus the patient is more likely to be compliant and passive in the treatment process.</a:t>
                      </a:r>
                    </a:p>
                  </a:txBody>
                  <a:tcPr marL="90541" marR="90541" marT="126757" marB="126757" anchor="ctr">
                    <a:lnL>
                      <a:noFill/>
                    </a:lnL>
                    <a:lnR>
                      <a:noFill/>
                    </a:lnR>
                    <a:lnT w="9525" cap="flat" cmpd="sng" algn="ctr">
                      <a:solidFill>
                        <a:srgbClr val="306F93"/>
                      </a:solidFill>
                      <a:prstDash val="solid"/>
                      <a:round/>
                      <a:headEnd type="none" w="med" len="med"/>
                      <a:tailEnd type="none" w="med" len="med"/>
                    </a:lnT>
                    <a:lnB w="9525" cap="flat" cmpd="sng" algn="ctr">
                      <a:solidFill>
                        <a:srgbClr val="907AE1"/>
                      </a:solidFill>
                      <a:prstDash val="solid"/>
                      <a:round/>
                      <a:headEnd type="none" w="med" len="med"/>
                      <a:tailEnd type="none" w="med" len="med"/>
                    </a:lnB>
                    <a:solidFill>
                      <a:srgbClr val="FFFFFF"/>
                    </a:solidFill>
                  </a:tcPr>
                </a:tc>
                <a:extLst>
                  <a:ext uri="{0D108BD9-81ED-4DB2-BD59-A6C34878D82A}">
                    <a16:rowId xmlns:a16="http://schemas.microsoft.com/office/drawing/2014/main" val="4149463811"/>
                  </a:ext>
                </a:extLst>
              </a:tr>
            </a:tbl>
          </a:graphicData>
        </a:graphic>
      </p:graphicFrame>
      <p:sp>
        <p:nvSpPr>
          <p:cNvPr id="3" name="TextBox 2">
            <a:extLst>
              <a:ext uri="{FF2B5EF4-FFF2-40B4-BE49-F238E27FC236}">
                <a16:creationId xmlns:a16="http://schemas.microsoft.com/office/drawing/2014/main" id="{7D6DB5B2-E59E-2946-8431-03DDC862D38F}"/>
              </a:ext>
            </a:extLst>
          </p:cNvPr>
          <p:cNvSpPr txBox="1"/>
          <p:nvPr/>
        </p:nvSpPr>
        <p:spPr>
          <a:xfrm>
            <a:off x="4432788" y="6024964"/>
            <a:ext cx="2831123" cy="230832"/>
          </a:xfrm>
          <a:prstGeom prst="rect">
            <a:avLst/>
          </a:prstGeom>
          <a:noFill/>
        </p:spPr>
        <p:txBody>
          <a:bodyPr wrap="square" rtlCol="0">
            <a:spAutoFit/>
          </a:bodyPr>
          <a:lstStyle/>
          <a:p>
            <a:pPr algn="ctr"/>
            <a:r>
              <a:rPr lang="en-US" sz="900" dirty="0">
                <a:hlinkClick r:id="rId4" action="ppaction://hlinksldjump"/>
              </a:rPr>
              <a:t>Link to alternative text for this content</a:t>
            </a:r>
            <a:endParaRPr lang="en-US" sz="900"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1939478"/>
      </p:ext>
    </p:extLst>
  </p:cSld>
  <p:clrMapOvr>
    <a:masterClrMapping/>
  </p:clrMapOvr>
  <mc:AlternateContent xmlns:mc="http://schemas.openxmlformats.org/markup-compatibility/2006" xmlns:p14="http://schemas.microsoft.com/office/powerpoint/2010/main">
    <mc:Choice Requires="p14">
      <p:transition spd="slow" p14:dur="2000" advTm="86574"/>
    </mc:Choice>
    <mc:Fallback xmlns="">
      <p:transition spd="slow" advTm="86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1: Sociological Perspective</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939617"/>
            <a:ext cx="11010900" cy="1672355"/>
          </a:xfrm>
        </p:spPr>
        <p:txBody>
          <a:bodyPr/>
          <a:lstStyle/>
          <a:p>
            <a:pPr marL="0" indent="0">
              <a:buNone/>
            </a:pPr>
            <a:r>
              <a:rPr lang="en-US" b="1" dirty="0"/>
              <a:t>Max Weber </a:t>
            </a:r>
            <a:r>
              <a:rPr lang="en-US" dirty="0"/>
              <a:t>(1864-1920)</a:t>
            </a:r>
          </a:p>
          <a:p>
            <a:r>
              <a:rPr lang="en-US" b="1" dirty="0"/>
              <a:t>Verstehen: </a:t>
            </a:r>
            <a:r>
              <a:rPr lang="en-US" dirty="0"/>
              <a:t>an empathetic approach to understanding human behavior.</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14</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a:xfrm>
            <a:off x="342900" y="1149472"/>
            <a:ext cx="11010900" cy="1313509"/>
          </a:xfrm>
        </p:spPr>
        <p:txBody>
          <a:bodyPr>
            <a:normAutofit/>
          </a:bodyPr>
          <a:lstStyle/>
          <a:p>
            <a:pPr marL="0" indent="0">
              <a:buNone/>
            </a:pPr>
            <a:r>
              <a:rPr lang="en-US" sz="2000" dirty="0"/>
              <a:t>Weber: A Different Perspective</a:t>
            </a:r>
          </a:p>
          <a:p>
            <a:pPr marL="0" indent="0">
              <a:buNone/>
            </a:pPr>
            <a:r>
              <a:rPr lang="en-US" sz="2000" dirty="0"/>
              <a:t>L.O. 1.1.4: Define verstehen and compare and contrast how Weber’s </a:t>
            </a:r>
          </a:p>
          <a:p>
            <a:pPr marL="0" indent="0">
              <a:buNone/>
            </a:pPr>
            <a:r>
              <a:rPr lang="en-US" sz="2000" dirty="0"/>
              <a:t>perspective differs from the three main sociological theories.</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3" name="Picture 2"/>
          <p:cNvPicPr>
            <a:picLocks noChangeAspect="1"/>
          </p:cNvPicPr>
          <p:nvPr/>
        </p:nvPicPr>
        <p:blipFill>
          <a:blip r:embed="rId4"/>
          <a:stretch>
            <a:fillRect/>
          </a:stretch>
        </p:blipFill>
        <p:spPr>
          <a:xfrm>
            <a:off x="8612087" y="368076"/>
            <a:ext cx="2048256" cy="2800009"/>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4149405"/>
      </p:ext>
    </p:extLst>
  </p:cSld>
  <p:clrMapOvr>
    <a:masterClrMapping/>
  </p:clrMapOvr>
  <mc:AlternateContent xmlns:mc="http://schemas.openxmlformats.org/markup-compatibility/2006" xmlns:p14="http://schemas.microsoft.com/office/powerpoint/2010/main">
    <mc:Choice Requires="p14">
      <p:transition spd="slow" p14:dur="2000" advTm="55596"/>
    </mc:Choice>
    <mc:Fallback xmlns="">
      <p:transition spd="slow" advTm="5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1: Sociological Perspective</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433710"/>
            <a:ext cx="11010900" cy="3890889"/>
          </a:xfrm>
        </p:spPr>
        <p:txBody>
          <a:bodyPr>
            <a:normAutofit/>
          </a:bodyPr>
          <a:lstStyle/>
          <a:p>
            <a:r>
              <a:rPr lang="en-US" b="1" dirty="0"/>
              <a:t>Feminist Theory: </a:t>
            </a:r>
            <a:r>
              <a:rPr lang="en-US" dirty="0"/>
              <a:t>a view pertaining to anti-oppression, gender relations, and gender inequality.</a:t>
            </a:r>
          </a:p>
          <a:p>
            <a:r>
              <a:rPr lang="en-US" b="1" dirty="0"/>
              <a:t>Applied Sociology: </a:t>
            </a:r>
            <a:r>
              <a:rPr lang="en-US" dirty="0"/>
              <a:t>the use of sociological theory, research, and methodologies to find solutions to problems in society. </a:t>
            </a:r>
          </a:p>
          <a:p>
            <a:r>
              <a:rPr lang="en-US" b="1" dirty="0"/>
              <a:t>Queer Theory: </a:t>
            </a:r>
            <a:r>
              <a:rPr lang="en-US" dirty="0"/>
              <a:t>a critical view that rejects the traditional categories of gender, sex, and sexuality in contemporary society. </a:t>
            </a:r>
          </a:p>
          <a:p>
            <a:r>
              <a:rPr lang="en-US" b="1" dirty="0"/>
              <a:t>Postmodern Social Theory: </a:t>
            </a:r>
            <a:r>
              <a:rPr lang="en-US" dirty="0"/>
              <a:t>a critical view rejecting the historical, scientific, and structured means of investigating and interpreting the social world.</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15</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Contemporary Theories: New Approaches</a:t>
            </a:r>
          </a:p>
          <a:p>
            <a:pPr marL="0" indent="0">
              <a:buNone/>
            </a:pPr>
            <a:r>
              <a:rPr lang="en-US" sz="2000" dirty="0"/>
              <a:t>L.O. 1.1.5: Summarize the feminist, queer, and postmodern theories.</a:t>
            </a:r>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5996919"/>
      </p:ext>
    </p:extLst>
  </p:cSld>
  <p:clrMapOvr>
    <a:masterClrMapping/>
  </p:clrMapOvr>
  <mc:AlternateContent xmlns:mc="http://schemas.openxmlformats.org/markup-compatibility/2006" xmlns:p14="http://schemas.microsoft.com/office/powerpoint/2010/main">
    <mc:Choice Requires="p14">
      <p:transition spd="slow" p14:dur="2000" advTm="78054"/>
    </mc:Choice>
    <mc:Fallback xmlns="">
      <p:transition spd="slow" advTm="78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2: Social Structures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400300"/>
            <a:ext cx="11010900" cy="3924299"/>
          </a:xfrm>
        </p:spPr>
        <p:txBody>
          <a:bodyPr>
            <a:normAutofit/>
          </a:bodyPr>
          <a:lstStyle/>
          <a:p>
            <a:r>
              <a:rPr lang="en-US" b="1" dirty="0"/>
              <a:t>Social Structures: </a:t>
            </a:r>
            <a:r>
              <a:rPr lang="en-US" dirty="0"/>
              <a:t>the distinctive and stable arrangements of social patterns that form the society as a whole. </a:t>
            </a:r>
          </a:p>
          <a:p>
            <a:pPr lvl="2" fontAlgn="base"/>
            <a:r>
              <a:rPr lang="en-US" sz="2400" dirty="0"/>
              <a:t>Organizes behaviors of large groups of people</a:t>
            </a:r>
          </a:p>
          <a:p>
            <a:pPr lvl="2" fontAlgn="base"/>
            <a:r>
              <a:rPr lang="en-US" sz="2400" dirty="0"/>
              <a:t>Capable of coercing individuals and groups</a:t>
            </a:r>
          </a:p>
          <a:p>
            <a:pPr lvl="2" fontAlgn="base"/>
            <a:r>
              <a:rPr lang="en-US" sz="2400" dirty="0"/>
              <a:t>Provides norms, rules, and practices</a:t>
            </a:r>
          </a:p>
          <a:p>
            <a:pPr lvl="2" fontAlgn="base"/>
            <a:r>
              <a:rPr lang="en-US" sz="2400" dirty="0"/>
              <a:t>Assigns roles and powers to individuals and groups</a:t>
            </a:r>
          </a:p>
          <a:p>
            <a:pPr lvl="2" fontAlgn="base"/>
            <a:r>
              <a:rPr lang="en-US" sz="2400" dirty="0"/>
              <a:t>Encompasses large geographical areas</a:t>
            </a:r>
            <a:endParaRPr lang="en-US" dirty="0"/>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16</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Unfolding Characteristics of Social Structures</a:t>
            </a:r>
          </a:p>
          <a:p>
            <a:pPr marL="0" indent="0">
              <a:buNone/>
            </a:pPr>
            <a:r>
              <a:rPr lang="en-US" sz="2000" dirty="0"/>
              <a:t>L.O. 1.2.1: Explain characteristics of social structures.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0311263"/>
      </p:ext>
    </p:extLst>
  </p:cSld>
  <p:clrMapOvr>
    <a:masterClrMapping/>
  </p:clrMapOvr>
  <mc:AlternateContent xmlns:mc="http://schemas.openxmlformats.org/markup-compatibility/2006" xmlns:p14="http://schemas.microsoft.com/office/powerpoint/2010/main">
    <mc:Choice Requires="p14">
      <p:transition spd="slow" p14:dur="2000" advTm="86565"/>
    </mc:Choice>
    <mc:Fallback xmlns="">
      <p:transition spd="slow" advTm="8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2: Social Structures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730500"/>
            <a:ext cx="11010900" cy="3594099"/>
          </a:xfrm>
        </p:spPr>
        <p:txBody>
          <a:bodyPr/>
          <a:lstStyle/>
          <a:p>
            <a:pPr marL="0" indent="0">
              <a:buNone/>
            </a:pPr>
            <a:r>
              <a:rPr lang="en-US" b="1" dirty="0"/>
              <a:t>Harriet Martineau </a:t>
            </a:r>
            <a:r>
              <a:rPr lang="en-US" dirty="0"/>
              <a:t>(1802-1876)</a:t>
            </a:r>
          </a:p>
          <a:p>
            <a:r>
              <a:rPr lang="en-US" dirty="0"/>
              <a:t>First female sociologist</a:t>
            </a:r>
          </a:p>
          <a:p>
            <a:r>
              <a:rPr lang="en-US" i="1" dirty="0"/>
              <a:t>Society in America</a:t>
            </a:r>
            <a:r>
              <a:rPr lang="en-US" dirty="0"/>
              <a:t> (1837)</a:t>
            </a:r>
          </a:p>
          <a:p>
            <a:r>
              <a:rPr lang="en-US" dirty="0"/>
              <a:t>Gender, racial, and class tensions</a:t>
            </a:r>
          </a:p>
          <a:p>
            <a:r>
              <a:rPr lang="en-US" dirty="0"/>
              <a:t>“Outsider’s” look at the American culture</a:t>
            </a:r>
          </a:p>
          <a:p>
            <a:endParaRPr lang="en-US" dirty="0"/>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17</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Practicing Sociologists during Times of Change</a:t>
            </a:r>
          </a:p>
          <a:p>
            <a:pPr marL="0" indent="0">
              <a:buNone/>
            </a:pPr>
            <a:r>
              <a:rPr lang="en-US" sz="2000" dirty="0"/>
              <a:t>L.O. 1.2.2: Describe how Martineau, Addams, Du </a:t>
            </a:r>
            <a:r>
              <a:rPr lang="en-US" sz="2000" dirty="0" err="1"/>
              <a:t>Bois</a:t>
            </a:r>
            <a:r>
              <a:rPr lang="en-US" sz="2000" dirty="0"/>
              <a:t>, and Merton recognized social structures in their research, writings, or practice of sociology.</a:t>
            </a:r>
          </a:p>
        </p:txBody>
      </p:sp>
      <p:pic>
        <p:nvPicPr>
          <p:cNvPr id="10" name="Picture 9"/>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08" r="808"/>
          <a:stretch/>
        </p:blipFill>
        <p:spPr bwMode="auto">
          <a:xfrm>
            <a:off x="8455235" y="3469985"/>
            <a:ext cx="2808509" cy="2854614"/>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2675174"/>
      </p:ext>
    </p:extLst>
  </p:cSld>
  <p:clrMapOvr>
    <a:masterClrMapping/>
  </p:clrMapOvr>
  <mc:AlternateContent xmlns:mc="http://schemas.openxmlformats.org/markup-compatibility/2006" xmlns:p14="http://schemas.microsoft.com/office/powerpoint/2010/main">
    <mc:Choice Requires="p14">
      <p:transition spd="slow" p14:dur="2000" advTm="42574"/>
    </mc:Choice>
    <mc:Fallback xmlns="">
      <p:transition spd="slow" advTm="4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2: Social Structures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844800"/>
            <a:ext cx="11010900" cy="3479799"/>
          </a:xfrm>
        </p:spPr>
        <p:txBody>
          <a:bodyPr/>
          <a:lstStyle/>
          <a:p>
            <a:pPr marL="0" indent="0">
              <a:buNone/>
            </a:pPr>
            <a:r>
              <a:rPr lang="en-US" b="1" dirty="0"/>
              <a:t>Jane Addams </a:t>
            </a:r>
            <a:r>
              <a:rPr lang="en-US" dirty="0"/>
              <a:t>(1860-1935)</a:t>
            </a:r>
          </a:p>
          <a:p>
            <a:r>
              <a:rPr lang="en-US" dirty="0"/>
              <a:t>Poverty and education</a:t>
            </a:r>
          </a:p>
          <a:p>
            <a:r>
              <a:rPr lang="en-US" dirty="0"/>
              <a:t>Hull House (1889)</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18</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a:xfrm>
            <a:off x="342900" y="1110460"/>
            <a:ext cx="11010900" cy="1249282"/>
          </a:xfrm>
        </p:spPr>
        <p:txBody>
          <a:bodyPr>
            <a:normAutofit/>
          </a:bodyPr>
          <a:lstStyle/>
          <a:p>
            <a:pPr marL="0" indent="0">
              <a:buNone/>
            </a:pPr>
            <a:r>
              <a:rPr lang="en-US" sz="2000" dirty="0"/>
              <a:t>Practicing Sociologists during Times of Change</a:t>
            </a:r>
          </a:p>
          <a:p>
            <a:pPr marL="0" indent="0">
              <a:buNone/>
            </a:pPr>
            <a:r>
              <a:rPr lang="en-US" sz="2000" dirty="0"/>
              <a:t>L.O. 1.2.2: Describe how Martineau, Addams, Du Bois, and Merton recognized social structures in their research, writings, or practice of sociology.</a:t>
            </a:r>
          </a:p>
        </p:txBody>
      </p:sp>
      <p:pic>
        <p:nvPicPr>
          <p:cNvPr id="7" name="Picture 6"/>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auto">
          <a:xfrm>
            <a:off x="8456156" y="3429000"/>
            <a:ext cx="2807588" cy="2830557"/>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3115915"/>
      </p:ext>
    </p:extLst>
  </p:cSld>
  <p:clrMapOvr>
    <a:masterClrMapping/>
  </p:clrMapOvr>
  <mc:AlternateContent xmlns:mc="http://schemas.openxmlformats.org/markup-compatibility/2006" xmlns:p14="http://schemas.microsoft.com/office/powerpoint/2010/main">
    <mc:Choice Requires="p14">
      <p:transition spd="slow" p14:dur="2000" advTm="29068"/>
    </mc:Choice>
    <mc:Fallback xmlns="">
      <p:transition spd="slow" advTm="2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2: Social Structures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79282" y="3109081"/>
            <a:ext cx="11010900" cy="2276583"/>
          </a:xfrm>
        </p:spPr>
        <p:txBody>
          <a:bodyPr>
            <a:normAutofit/>
          </a:bodyPr>
          <a:lstStyle/>
          <a:p>
            <a:pPr marL="0" indent="0">
              <a:buNone/>
            </a:pPr>
            <a:r>
              <a:rPr lang="en-US" b="1" dirty="0"/>
              <a:t>W. E. B. Du </a:t>
            </a:r>
            <a:r>
              <a:rPr lang="en-US" b="1" dirty="0" err="1"/>
              <a:t>Bois</a:t>
            </a:r>
            <a:r>
              <a:rPr lang="en-US" b="1" dirty="0"/>
              <a:t> </a:t>
            </a:r>
            <a:r>
              <a:rPr lang="en-US" dirty="0"/>
              <a:t>(1868-1963)</a:t>
            </a:r>
          </a:p>
          <a:p>
            <a:r>
              <a:rPr lang="en-US" dirty="0"/>
              <a:t>National Association for the Advancement of Colored People (NAACP)</a:t>
            </a:r>
          </a:p>
          <a:p>
            <a:r>
              <a:rPr lang="en-US" i="1" dirty="0"/>
              <a:t>The Talented Tenth </a:t>
            </a:r>
          </a:p>
          <a:p>
            <a:r>
              <a:rPr lang="en-US" dirty="0"/>
              <a:t>Racism and discrimination </a:t>
            </a:r>
          </a:p>
          <a:p>
            <a:endParaRPr lang="en-US" dirty="0"/>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19</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a:xfrm>
            <a:off x="379282" y="1081001"/>
            <a:ext cx="11010900" cy="2488952"/>
          </a:xfrm>
        </p:spPr>
        <p:txBody>
          <a:bodyPr>
            <a:normAutofit/>
          </a:bodyPr>
          <a:lstStyle/>
          <a:p>
            <a:pPr marL="0" indent="0">
              <a:buNone/>
            </a:pPr>
            <a:r>
              <a:rPr lang="en-US" sz="2000" dirty="0"/>
              <a:t>Practicing Sociologists during Times of Change</a:t>
            </a:r>
          </a:p>
          <a:p>
            <a:pPr marL="0" indent="0">
              <a:buNone/>
            </a:pPr>
            <a:r>
              <a:rPr lang="en-US" sz="2000" dirty="0"/>
              <a:t>L.O. 1.2.2: Describe how Martineau, Addams, Du Bois, and Merton recognized social structures in their research, writings, or practice of sociology.</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6979414"/>
      </p:ext>
    </p:extLst>
  </p:cSld>
  <p:clrMapOvr>
    <a:masterClrMapping/>
  </p:clrMapOvr>
  <mc:AlternateContent xmlns:mc="http://schemas.openxmlformats.org/markup-compatibility/2006" xmlns:p14="http://schemas.microsoft.com/office/powerpoint/2010/main">
    <mc:Choice Requires="p14">
      <p:transition spd="slow" p14:dur="2000" advTm="34054"/>
    </mc:Choice>
    <mc:Fallback xmlns="">
      <p:transition spd="slow" advTm="3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983D-5C61-43D8-940F-48961738CC19}"/>
              </a:ext>
            </a:extLst>
          </p:cNvPr>
          <p:cNvSpPr>
            <a:spLocks noGrp="1"/>
          </p:cNvSpPr>
          <p:nvPr>
            <p:ph type="title"/>
          </p:nvPr>
        </p:nvSpPr>
        <p:spPr/>
        <p:txBody>
          <a:bodyPr/>
          <a:lstStyle/>
          <a:p>
            <a:r>
              <a:rPr lang="en-US" dirty="0"/>
              <a:t>Chapter 1</a:t>
            </a:r>
          </a:p>
        </p:txBody>
      </p:sp>
      <p:sp>
        <p:nvSpPr>
          <p:cNvPr id="3" name="Text Placeholder 2">
            <a:extLst>
              <a:ext uri="{FF2B5EF4-FFF2-40B4-BE49-F238E27FC236}">
                <a16:creationId xmlns:a16="http://schemas.microsoft.com/office/drawing/2014/main" id="{6096D741-CE67-4884-9393-C259F5177A9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Introduction: Understanding Sociology</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942986"/>
      </p:ext>
    </p:extLst>
  </p:cSld>
  <p:clrMapOvr>
    <a:masterClrMapping/>
  </p:clrMapOvr>
  <mc:AlternateContent xmlns:mc="http://schemas.openxmlformats.org/markup-compatibility/2006" xmlns:p14="http://schemas.microsoft.com/office/powerpoint/2010/main">
    <mc:Choice Requires="p14">
      <p:transition spd="slow" p14:dur="2000" advTm="7642"/>
    </mc:Choice>
    <mc:Fallback xmlns="">
      <p:transition spd="slow" advTm="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2: Social Structures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966253"/>
            <a:ext cx="11010900" cy="2657307"/>
          </a:xfrm>
        </p:spPr>
        <p:txBody>
          <a:bodyPr>
            <a:normAutofit/>
          </a:bodyPr>
          <a:lstStyle/>
          <a:p>
            <a:pPr marL="0" indent="0">
              <a:buNone/>
            </a:pPr>
            <a:r>
              <a:rPr lang="en-US" b="1" dirty="0"/>
              <a:t>Robert Merton </a:t>
            </a:r>
            <a:r>
              <a:rPr lang="en-US" dirty="0"/>
              <a:t>(1910-2003)</a:t>
            </a:r>
          </a:p>
          <a:p>
            <a:r>
              <a:rPr lang="en-US" i="1" dirty="0"/>
              <a:t>Social Theory and Social Structure</a:t>
            </a:r>
          </a:p>
          <a:p>
            <a:r>
              <a:rPr lang="en-US" b="1" dirty="0"/>
              <a:t>Bureaucracy: </a:t>
            </a:r>
            <a:r>
              <a:rPr lang="en-US" dirty="0"/>
              <a:t>a hierarchical authority structure that uses task specialization, operates on the merit principle, and behaves with impersonality.</a:t>
            </a:r>
          </a:p>
          <a:p>
            <a:r>
              <a:rPr lang="en-US" b="1" dirty="0"/>
              <a:t>Red Tape: </a:t>
            </a:r>
            <a:r>
              <a:rPr lang="en-US" dirty="0"/>
              <a:t>adherence to excessive regulation and conformity that prevents decision-making and change.</a:t>
            </a:r>
          </a:p>
          <a:p>
            <a:endParaRPr lang="en-US" dirty="0"/>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20</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Practicing Sociologists during Times of Change</a:t>
            </a:r>
          </a:p>
          <a:p>
            <a:pPr marL="0" indent="0">
              <a:buNone/>
            </a:pPr>
            <a:r>
              <a:rPr lang="en-US" sz="2000" dirty="0"/>
              <a:t>L.O. 1.2.2: Describe how Martineau, Addams, Du </a:t>
            </a:r>
            <a:r>
              <a:rPr lang="en-US" sz="2000" dirty="0" err="1"/>
              <a:t>Bois</a:t>
            </a:r>
            <a:r>
              <a:rPr lang="en-US" sz="2000" dirty="0"/>
              <a:t>, and Merton recognized social structures in their research, writings, or practice of sociology.</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6834542"/>
      </p:ext>
    </p:extLst>
  </p:cSld>
  <p:clrMapOvr>
    <a:masterClrMapping/>
  </p:clrMapOvr>
  <mc:AlternateContent xmlns:mc="http://schemas.openxmlformats.org/markup-compatibility/2006" xmlns:p14="http://schemas.microsoft.com/office/powerpoint/2010/main">
    <mc:Choice Requires="p14">
      <p:transition spd="slow" p14:dur="2000" advTm="50051"/>
    </mc:Choice>
    <mc:Fallback xmlns="">
      <p:transition spd="slow" advTm="5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2: Social Structures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588456"/>
            <a:ext cx="11010900" cy="3736144"/>
          </a:xfrm>
        </p:spPr>
        <p:txBody>
          <a:bodyPr/>
          <a:lstStyle/>
          <a:p>
            <a:pPr marL="0" indent="0">
              <a:buNone/>
            </a:pPr>
            <a:r>
              <a:rPr lang="en-US" b="1" dirty="0"/>
              <a:t>How do social structures impact us today?</a:t>
            </a:r>
          </a:p>
          <a:p>
            <a:r>
              <a:rPr lang="en-US" dirty="0"/>
              <a:t>College Campus</a:t>
            </a:r>
          </a:p>
          <a:p>
            <a:pPr marL="574675" indent="-342900">
              <a:buFont typeface="Wingdings" panose="05000000000000000000" pitchFamily="2" charset="2"/>
              <a:buChar char="Ø"/>
            </a:pPr>
            <a:r>
              <a:rPr lang="en-US" dirty="0"/>
              <a:t>Binge Drinking</a:t>
            </a:r>
          </a:p>
          <a:p>
            <a:pPr marL="574675" indent="-342900">
              <a:buFont typeface="Wingdings" panose="05000000000000000000" pitchFamily="2" charset="2"/>
              <a:buChar char="Ø"/>
            </a:pPr>
            <a:r>
              <a:rPr lang="en-US" dirty="0"/>
              <a:t>Sexual Assaults</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21</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a:xfrm>
            <a:off x="342900" y="1110460"/>
            <a:ext cx="11010900" cy="1352521"/>
          </a:xfrm>
        </p:spPr>
        <p:txBody>
          <a:bodyPr>
            <a:normAutofit/>
          </a:bodyPr>
          <a:lstStyle/>
          <a:p>
            <a:pPr marL="0" indent="0">
              <a:buNone/>
            </a:pPr>
            <a:r>
              <a:rPr lang="en-US" sz="2000" dirty="0"/>
              <a:t>Social Structures: Real Life Applications</a:t>
            </a:r>
          </a:p>
          <a:p>
            <a:pPr marL="0" indent="0">
              <a:buNone/>
            </a:pPr>
            <a:r>
              <a:rPr lang="en-US" sz="2000" dirty="0"/>
              <a:t>L.O. 1.2.3: Identify social structures within a contemporary social issue.</a:t>
            </a:r>
          </a:p>
        </p:txBody>
      </p:sp>
      <p:pic>
        <p:nvPicPr>
          <p:cNvPr id="7" name="Picture 6"/>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08" r="808"/>
          <a:stretch/>
        </p:blipFill>
        <p:spPr bwMode="auto">
          <a:xfrm>
            <a:off x="8582894" y="3599741"/>
            <a:ext cx="2553190" cy="2595104"/>
          </a:xfrm>
          <a:prstGeom prst="rect">
            <a:avLst/>
          </a:prstGeom>
          <a:ln>
            <a:noFill/>
          </a:ln>
          <a:extLst>
            <a:ext uri="{53640926-AAD7-44D8-BBD7-CCE9431645EC}">
              <a14:shadowObscured xmlns:a14="http://schemas.microsoft.com/office/drawing/2010/main"/>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5538797"/>
      </p:ext>
    </p:extLst>
  </p:cSld>
  <p:clrMapOvr>
    <a:masterClrMapping/>
  </p:clrMapOvr>
  <mc:AlternateContent xmlns:mc="http://schemas.openxmlformats.org/markup-compatibility/2006" xmlns:p14="http://schemas.microsoft.com/office/powerpoint/2010/main">
    <mc:Choice Requires="p14">
      <p:transition spd="slow" p14:dur="2000" advTm="56077"/>
    </mc:Choice>
    <mc:Fallback xmlns="">
      <p:transition spd="slow" advTm="5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3: Social Problems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527300"/>
            <a:ext cx="11010900" cy="3797299"/>
          </a:xfrm>
        </p:spPr>
        <p:txBody>
          <a:bodyPr>
            <a:normAutofit/>
          </a:bodyPr>
          <a:lstStyle/>
          <a:p>
            <a:r>
              <a:rPr lang="en-US" b="1" dirty="0"/>
              <a:t>Social Problems: </a:t>
            </a:r>
            <a:r>
              <a:rPr lang="en-US" dirty="0"/>
              <a:t>the societal caused conditions that harm segments of society.</a:t>
            </a:r>
          </a:p>
          <a:p>
            <a:r>
              <a:rPr lang="en-US" b="1" dirty="0"/>
              <a:t>Objective Conditions: </a:t>
            </a:r>
            <a:r>
              <a:rPr lang="en-US" dirty="0"/>
              <a:t>the scope of a problem.</a:t>
            </a:r>
          </a:p>
          <a:p>
            <a:r>
              <a:rPr lang="en-US" b="1" dirty="0"/>
              <a:t>Subjective Concerns: </a:t>
            </a:r>
            <a:r>
              <a:rPr lang="en-US" dirty="0"/>
              <a:t>people’s feelings about a problem.</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22</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The Human Side of Our Sweet Addiction</a:t>
            </a:r>
          </a:p>
          <a:p>
            <a:pPr marL="0" indent="0">
              <a:buNone/>
            </a:pPr>
            <a:r>
              <a:rPr lang="en-US" sz="2000" dirty="0"/>
              <a:t>L.O. 1.3.1: Identify the role of sociology in understanding social problems.</a:t>
            </a:r>
          </a:p>
        </p:txBody>
      </p:sp>
      <p:pic>
        <p:nvPicPr>
          <p:cNvPr id="8" name="Picture 7"/>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auto">
          <a:xfrm>
            <a:off x="8557103" y="3762182"/>
            <a:ext cx="2425530" cy="2333818"/>
          </a:xfrm>
          <a:prstGeom prst="rect">
            <a:avLst/>
          </a:prstGeom>
          <a:ln>
            <a:noFill/>
          </a:ln>
          <a:extLst>
            <a:ext uri="{53640926-AAD7-44D8-BBD7-CCE9431645EC}">
              <a14:shadowObscured xmlns:a14="http://schemas.microsoft.com/office/drawing/2010/main"/>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89464"/>
      </p:ext>
    </p:extLst>
  </p:cSld>
  <p:clrMapOvr>
    <a:masterClrMapping/>
  </p:clrMapOvr>
  <mc:AlternateContent xmlns:mc="http://schemas.openxmlformats.org/markup-compatibility/2006" xmlns:p14="http://schemas.microsoft.com/office/powerpoint/2010/main">
    <mc:Choice Requires="p14">
      <p:transition spd="slow" p14:dur="2000" advTm="70573"/>
    </mc:Choice>
    <mc:Fallback xmlns="">
      <p:transition spd="slow" advTm="7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3: Social Problems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527300"/>
            <a:ext cx="11010900" cy="3797299"/>
          </a:xfrm>
        </p:spPr>
        <p:txBody>
          <a:bodyPr>
            <a:normAutofit/>
          </a:bodyPr>
          <a:lstStyle/>
          <a:p>
            <a:r>
              <a:rPr lang="en-US" b="1" dirty="0"/>
              <a:t>Fair Trade: </a:t>
            </a:r>
            <a:r>
              <a:rPr lang="en-US" dirty="0"/>
              <a:t>an organizational movement and certification process to help producers in developing countries receive a fair price for their products with the goals of reducing poverty, providing for the ethical treatment of workers and farmers, and promoting environmentally sustainable practices.</a:t>
            </a:r>
          </a:p>
          <a:p>
            <a:r>
              <a:rPr lang="en-US" b="1" dirty="0"/>
              <a:t>Sustainability: </a:t>
            </a:r>
            <a:r>
              <a:rPr lang="en-US" dirty="0"/>
              <a:t>the idea that current and future generations should have equal or greater access to social, economic, and environmental resources.</a:t>
            </a:r>
          </a:p>
          <a:p>
            <a:r>
              <a:rPr lang="en-US" b="1" dirty="0"/>
              <a:t>Sustainable Development: </a:t>
            </a:r>
            <a:r>
              <a:rPr lang="en-US" dirty="0"/>
              <a:t>development that meets the needs of the present without compromising the ability of future generations to meet their own needs.</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23</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The Human Side of Our Sweet Addiction</a:t>
            </a:r>
          </a:p>
          <a:p>
            <a:pPr marL="0" indent="0">
              <a:buNone/>
            </a:pPr>
            <a:r>
              <a:rPr lang="en-US" sz="2000" dirty="0"/>
              <a:t>L.O. 1.3.1: Identify the role of sociology in understanding social problems.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6435308"/>
      </p:ext>
    </p:extLst>
  </p:cSld>
  <p:clrMapOvr>
    <a:masterClrMapping/>
  </p:clrMapOvr>
  <mc:AlternateContent xmlns:mc="http://schemas.openxmlformats.org/markup-compatibility/2006" xmlns:p14="http://schemas.microsoft.com/office/powerpoint/2010/main">
    <mc:Choice Requires="p14">
      <p:transition spd="slow" p14:dur="2000" advTm="87607"/>
    </mc:Choice>
    <mc:Fallback xmlns="">
      <p:transition spd="slow" advTm="87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3: Social Problems</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590800"/>
            <a:ext cx="11010900" cy="3733799"/>
          </a:xfrm>
        </p:spPr>
        <p:txBody>
          <a:bodyPr/>
          <a:lstStyle/>
          <a:p>
            <a:r>
              <a:rPr lang="en-US" dirty="0"/>
              <a:t> </a:t>
            </a:r>
            <a:r>
              <a:rPr lang="en-US" b="1" dirty="0"/>
              <a:t>Social Inequality: </a:t>
            </a:r>
            <a:r>
              <a:rPr lang="en-US" dirty="0"/>
              <a:t>the unequal distribution of power, property or prestige in society. </a:t>
            </a:r>
          </a:p>
          <a:p>
            <a:pPr lvl="2"/>
            <a:r>
              <a:rPr lang="en-US" dirty="0"/>
              <a:t>Homelessness</a:t>
            </a:r>
          </a:p>
          <a:p>
            <a:pPr lvl="2"/>
            <a:r>
              <a:rPr lang="en-US" dirty="0"/>
              <a:t>Healthcare</a:t>
            </a:r>
          </a:p>
          <a:p>
            <a:pPr lvl="2"/>
            <a:r>
              <a:rPr lang="en-US" dirty="0"/>
              <a:t>Teen pregnancy</a:t>
            </a:r>
          </a:p>
          <a:p>
            <a:pPr lvl="2"/>
            <a:r>
              <a:rPr lang="en-US" dirty="0"/>
              <a:t>Education</a:t>
            </a:r>
          </a:p>
          <a:p>
            <a:pPr lvl="2"/>
            <a:r>
              <a:rPr lang="en-US" dirty="0"/>
              <a:t>Life expectancy </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24</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Social Inequality: Poor Families Aren’t Allowed a Dad</a:t>
            </a:r>
          </a:p>
          <a:p>
            <a:pPr marL="0" indent="0">
              <a:buNone/>
            </a:pPr>
            <a:r>
              <a:rPr lang="en-US" sz="2000" dirty="0"/>
              <a:t>L.O. 1.3.2: Describe the social problems associated with a social inequality.</a:t>
            </a:r>
          </a:p>
        </p:txBody>
      </p:sp>
      <p:pic>
        <p:nvPicPr>
          <p:cNvPr id="8" name="Picture 7"/>
          <p:cNvPicPr/>
          <p:nvPr/>
        </p:nvPicPr>
        <p:blipFill rotWithShape="1">
          <a:blip r:embed="rId4"/>
          <a:srcRect l="32445" t="35397" r="7838" b="16109"/>
          <a:stretch/>
        </p:blipFill>
        <p:spPr bwMode="auto">
          <a:xfrm>
            <a:off x="3228938" y="3253089"/>
            <a:ext cx="4974556" cy="2409220"/>
          </a:xfrm>
          <a:prstGeom prst="rect">
            <a:avLst/>
          </a:prstGeom>
          <a:ln>
            <a:noFill/>
          </a:ln>
          <a:extLst>
            <a:ext uri="{53640926-AAD7-44D8-BBD7-CCE9431645EC}">
              <a14:shadowObscured xmlns:a14="http://schemas.microsoft.com/office/drawing/2010/main"/>
            </a:ext>
          </a:ex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9377243"/>
      </p:ext>
    </p:extLst>
  </p:cSld>
  <p:clrMapOvr>
    <a:masterClrMapping/>
  </p:clrMapOvr>
  <mc:AlternateContent xmlns:mc="http://schemas.openxmlformats.org/markup-compatibility/2006" xmlns:p14="http://schemas.microsoft.com/office/powerpoint/2010/main">
    <mc:Choice Requires="p14">
      <p:transition spd="slow" p14:dur="2000" advTm="60077"/>
    </mc:Choice>
    <mc:Fallback xmlns="">
      <p:transition spd="slow" advTm="6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4: The Sociological Imagination</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588456"/>
            <a:ext cx="11010900" cy="3736144"/>
          </a:xfrm>
        </p:spPr>
        <p:txBody>
          <a:bodyPr/>
          <a:lstStyle/>
          <a:p>
            <a:r>
              <a:rPr lang="en-US" b="1" dirty="0"/>
              <a:t>Sociological Imagination:</a:t>
            </a:r>
            <a:r>
              <a:rPr lang="en-US" dirty="0"/>
              <a:t> means of understanding the relationship between our personal troubles and the public issues of society. </a:t>
            </a:r>
          </a:p>
          <a:p>
            <a:r>
              <a:rPr lang="en-US" b="1" dirty="0"/>
              <a:t>Personal Troubles: </a:t>
            </a:r>
            <a:r>
              <a:rPr lang="en-US" dirty="0"/>
              <a:t>matters experienced at the individual level.</a:t>
            </a:r>
          </a:p>
          <a:p>
            <a:r>
              <a:rPr lang="en-US" b="1" dirty="0"/>
              <a:t>Public Issue: </a:t>
            </a:r>
            <a:r>
              <a:rPr lang="en-US" dirty="0"/>
              <a:t>matters that impact society as a whole. </a:t>
            </a:r>
          </a:p>
          <a:p>
            <a:r>
              <a:rPr lang="en-US" b="1" dirty="0"/>
              <a:t>Anomie: </a:t>
            </a:r>
            <a:r>
              <a:rPr lang="en-US" dirty="0"/>
              <a:t> breakdown of individual and community social bonds.</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25</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United We Stand, Divided We Fall: The Importance of Social Bonds</a:t>
            </a:r>
          </a:p>
          <a:p>
            <a:pPr marL="0" indent="0">
              <a:buNone/>
            </a:pPr>
            <a:r>
              <a:rPr lang="en-US" sz="2000" dirty="0"/>
              <a:t>L.O. 1.4.1: Explain the relationship between the sociological imagination and Durkheim’s anomie.</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7402166"/>
      </p:ext>
    </p:extLst>
  </p:cSld>
  <p:clrMapOvr>
    <a:masterClrMapping/>
  </p:clrMapOvr>
  <mc:AlternateContent xmlns:mc="http://schemas.openxmlformats.org/markup-compatibility/2006" xmlns:p14="http://schemas.microsoft.com/office/powerpoint/2010/main">
    <mc:Choice Requires="p14">
      <p:transition spd="slow" p14:dur="2000" advTm="77070"/>
    </mc:Choice>
    <mc:Fallback xmlns="">
      <p:transition spd="slow" advTm="7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5: Social Change</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630658"/>
            <a:ext cx="11010900" cy="3693942"/>
          </a:xfrm>
        </p:spPr>
        <p:txBody>
          <a:bodyPr/>
          <a:lstStyle/>
          <a:p>
            <a:r>
              <a:rPr lang="en-US" b="1" dirty="0"/>
              <a:t>Social Change: </a:t>
            </a:r>
            <a:r>
              <a:rPr lang="en-US" dirty="0"/>
              <a:t>the forces that change the organization and the social structures of society. </a:t>
            </a:r>
          </a:p>
          <a:p>
            <a:r>
              <a:rPr lang="en-US" b="1" dirty="0"/>
              <a:t>Globalization: </a:t>
            </a:r>
            <a:r>
              <a:rPr lang="en-US" dirty="0"/>
              <a:t>the worldwide integration of our cultural, economic, and political lives that result from ever-increasing levels of business, trade, and technology.</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26</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It’s a Small World After All</a:t>
            </a:r>
          </a:p>
          <a:p>
            <a:pPr marL="0" indent="0">
              <a:buNone/>
            </a:pPr>
            <a:r>
              <a:rPr lang="en-US" sz="2000" dirty="0"/>
              <a:t>L.O. 1.5.1: Evaluate the consequence of globalization in the context of social change.</a:t>
            </a:r>
          </a:p>
          <a:p>
            <a:pPr marL="0" indent="0">
              <a:buNone/>
            </a:pPr>
            <a:endParaRPr lang="en-US" sz="2000" dirty="0"/>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6772136"/>
      </p:ext>
    </p:extLst>
  </p:cSld>
  <p:clrMapOvr>
    <a:masterClrMapping/>
  </p:clrMapOvr>
  <mc:AlternateContent xmlns:mc="http://schemas.openxmlformats.org/markup-compatibility/2006" xmlns:p14="http://schemas.microsoft.com/office/powerpoint/2010/main">
    <mc:Choice Requires="p14">
      <p:transition spd="slow" p14:dur="2000" advTm="66565"/>
    </mc:Choice>
    <mc:Fallback xmlns="">
      <p:transition spd="slow" advTm="6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D4CD-355E-104E-838A-B1DC5D0178FC}"/>
              </a:ext>
            </a:extLst>
          </p:cNvPr>
          <p:cNvSpPr>
            <a:spLocks noGrp="1"/>
          </p:cNvSpPr>
          <p:nvPr>
            <p:ph type="title"/>
          </p:nvPr>
        </p:nvSpPr>
        <p:spPr/>
        <p:txBody>
          <a:bodyPr/>
          <a:lstStyle/>
          <a:p>
            <a:r>
              <a:rPr lang="en-US" dirty="0"/>
              <a:t>Globalization: China’s Old and New Silk Roads</a:t>
            </a:r>
          </a:p>
        </p:txBody>
      </p:sp>
      <p:pic>
        <p:nvPicPr>
          <p:cNvPr id="8" name="Content Placeholder 7" descr="Map of China's Old Silk Road: Trade route spans from China to India, Persia, Arabia, southern Europe, Egypt, Somalia, and Java.">
            <a:extLst>
              <a:ext uri="{FF2B5EF4-FFF2-40B4-BE49-F238E27FC236}">
                <a16:creationId xmlns:a16="http://schemas.microsoft.com/office/drawing/2014/main" id="{5A0D306E-E17C-CD44-86A1-44B359933047}"/>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4380560" y="1230825"/>
            <a:ext cx="3702493" cy="2487613"/>
          </a:xfrm>
        </p:spPr>
      </p:pic>
      <p:pic>
        <p:nvPicPr>
          <p:cNvPr id="10" name="Content Placeholder 9" descr="Map of New Silk Road: Trade route has expanded to include China Mongolia Russia Corridor, New Eurasian Landbridge, China Central Asia West Asia Corridor, China Pakistan Corridor, China Bangladesh India Corridor, and China Indoneshia Corridor. ">
            <a:extLst>
              <a:ext uri="{FF2B5EF4-FFF2-40B4-BE49-F238E27FC236}">
                <a16:creationId xmlns:a16="http://schemas.microsoft.com/office/drawing/2014/main" id="{BE2A4847-5A3C-B846-96D6-BDC699AE4683}"/>
              </a:ext>
            </a:extLst>
          </p:cNvPr>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4380560" y="3830015"/>
            <a:ext cx="3702493" cy="2487612"/>
          </a:xfrm>
        </p:spPr>
      </p:pic>
      <p:sp>
        <p:nvSpPr>
          <p:cNvPr id="5" name="Slide Number Placeholder 4">
            <a:extLst>
              <a:ext uri="{FF2B5EF4-FFF2-40B4-BE49-F238E27FC236}">
                <a16:creationId xmlns:a16="http://schemas.microsoft.com/office/drawing/2014/main" id="{4BB89C2A-DA8A-0B4D-9C44-E4D42EF68D44}"/>
              </a:ext>
            </a:extLst>
          </p:cNvPr>
          <p:cNvSpPr>
            <a:spLocks noGrp="1"/>
          </p:cNvSpPr>
          <p:nvPr>
            <p:ph type="sldNum" sz="quarter" idx="4"/>
          </p:nvPr>
        </p:nvSpPr>
        <p:spPr/>
        <p:txBody>
          <a:bodyPr/>
          <a:lstStyle/>
          <a:p>
            <a:fld id="{634AE98D-A3AE-4130-B41C-175A6CE8A783}" type="slidenum">
              <a:rPr lang="en-US" smtClean="0"/>
              <a:pPr/>
              <a:t>27</a:t>
            </a:fld>
            <a:endParaRPr lang="en-US" dirty="0"/>
          </a:p>
        </p:txBody>
      </p:sp>
      <p:sp>
        <p:nvSpPr>
          <p:cNvPr id="6" name="Footer Placeholder 5">
            <a:extLst>
              <a:ext uri="{FF2B5EF4-FFF2-40B4-BE49-F238E27FC236}">
                <a16:creationId xmlns:a16="http://schemas.microsoft.com/office/drawing/2014/main" id="{A41F0A00-5D42-FE46-8D2C-EBAD853DC91E}"/>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808" r="808"/>
          <a:stretch/>
        </p:blipFill>
        <p:spPr bwMode="auto">
          <a:xfrm>
            <a:off x="342901" y="2152890"/>
            <a:ext cx="2644744" cy="2688161"/>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1796352"/>
      </p:ext>
    </p:extLst>
  </p:cSld>
  <p:clrMapOvr>
    <a:masterClrMapping/>
  </p:clrMapOvr>
  <mc:AlternateContent xmlns:mc="http://schemas.openxmlformats.org/markup-compatibility/2006" xmlns:p14="http://schemas.microsoft.com/office/powerpoint/2010/main">
    <mc:Choice Requires="p14">
      <p:transition spd="slow" p14:dur="2000" advTm="15085"/>
    </mc:Choice>
    <mc:Fallback xmlns="">
      <p:transition spd="slow" advTm="1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4DF3-6373-8D44-B768-715444AEA512}"/>
              </a:ext>
            </a:extLst>
          </p:cNvPr>
          <p:cNvSpPr>
            <a:spLocks noGrp="1"/>
          </p:cNvSpPr>
          <p:nvPr>
            <p:ph type="title"/>
          </p:nvPr>
        </p:nvSpPr>
        <p:spPr/>
        <p:txBody>
          <a:bodyPr/>
          <a:lstStyle/>
          <a:p>
            <a:r>
              <a:rPr lang="en-US" dirty="0"/>
              <a:t>Module 5: Social Change</a:t>
            </a:r>
          </a:p>
        </p:txBody>
      </p:sp>
      <p:sp>
        <p:nvSpPr>
          <p:cNvPr id="4" name="Content Placeholder 3">
            <a:extLst>
              <a:ext uri="{FF2B5EF4-FFF2-40B4-BE49-F238E27FC236}">
                <a16:creationId xmlns:a16="http://schemas.microsoft.com/office/drawing/2014/main" id="{4C3D52B9-7E05-A246-9D4F-91C26A204653}"/>
              </a:ext>
            </a:extLst>
          </p:cNvPr>
          <p:cNvSpPr>
            <a:spLocks noGrp="1"/>
          </p:cNvSpPr>
          <p:nvPr>
            <p:ph sz="quarter" idx="12"/>
          </p:nvPr>
        </p:nvSpPr>
        <p:spPr>
          <a:xfrm>
            <a:off x="342900" y="2475914"/>
            <a:ext cx="11010900" cy="3848686"/>
          </a:xfrm>
        </p:spPr>
        <p:txBody>
          <a:bodyPr/>
          <a:lstStyle/>
          <a:p>
            <a:r>
              <a:rPr lang="en-US" b="1" dirty="0"/>
              <a:t> Applied Sociology:</a:t>
            </a:r>
            <a:r>
              <a:rPr lang="en-US" b="1" i="1" dirty="0"/>
              <a:t> </a:t>
            </a:r>
            <a:r>
              <a:rPr lang="en-US" dirty="0"/>
              <a:t>the use of sociological theory, research, and methodologies to find solutions to problems in society.</a:t>
            </a:r>
          </a:p>
        </p:txBody>
      </p:sp>
      <p:sp>
        <p:nvSpPr>
          <p:cNvPr id="5" name="Slide Number Placeholder 4">
            <a:extLst>
              <a:ext uri="{FF2B5EF4-FFF2-40B4-BE49-F238E27FC236}">
                <a16:creationId xmlns:a16="http://schemas.microsoft.com/office/drawing/2014/main" id="{A3EF50DC-7039-124A-A2B6-98B142C67B4C}"/>
              </a:ext>
            </a:extLst>
          </p:cNvPr>
          <p:cNvSpPr>
            <a:spLocks noGrp="1"/>
          </p:cNvSpPr>
          <p:nvPr>
            <p:ph type="sldNum" sz="quarter" idx="4"/>
          </p:nvPr>
        </p:nvSpPr>
        <p:spPr/>
        <p:txBody>
          <a:bodyPr/>
          <a:lstStyle/>
          <a:p>
            <a:fld id="{634AE98D-A3AE-4130-B41C-175A6CE8A783}" type="slidenum">
              <a:rPr lang="en-US" smtClean="0"/>
              <a:pPr/>
              <a:t>28</a:t>
            </a:fld>
            <a:endParaRPr lang="en-US" dirty="0"/>
          </a:p>
        </p:txBody>
      </p:sp>
      <p:sp>
        <p:nvSpPr>
          <p:cNvPr id="6" name="Footer Placeholder 5">
            <a:extLst>
              <a:ext uri="{FF2B5EF4-FFF2-40B4-BE49-F238E27FC236}">
                <a16:creationId xmlns:a16="http://schemas.microsoft.com/office/drawing/2014/main" id="{BF4BF92C-6EBF-7541-8D34-686A2A3F92F3}"/>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9" name="Content Placeholder 8">
            <a:extLst>
              <a:ext uri="{FF2B5EF4-FFF2-40B4-BE49-F238E27FC236}">
                <a16:creationId xmlns:a16="http://schemas.microsoft.com/office/drawing/2014/main" id="{77569DCB-3908-F046-857A-39C4B8B8C22F}"/>
              </a:ext>
            </a:extLst>
          </p:cNvPr>
          <p:cNvSpPr>
            <a:spLocks noGrp="1"/>
          </p:cNvSpPr>
          <p:nvPr>
            <p:ph sz="quarter" idx="11"/>
          </p:nvPr>
        </p:nvSpPr>
        <p:spPr/>
        <p:txBody>
          <a:bodyPr>
            <a:normAutofit/>
          </a:bodyPr>
          <a:lstStyle/>
          <a:p>
            <a:pPr marL="0" indent="0">
              <a:buNone/>
            </a:pPr>
            <a:r>
              <a:rPr lang="en-US" sz="2000" dirty="0"/>
              <a:t>Sociology on the Job </a:t>
            </a:r>
          </a:p>
          <a:p>
            <a:pPr marL="0" indent="0">
              <a:buNone/>
            </a:pPr>
            <a:r>
              <a:rPr lang="en-US" sz="2000" dirty="0"/>
              <a:t>L.O. 1.5.2: Explain how sociology can be applied to social change. </a:t>
            </a:r>
          </a:p>
        </p:txBody>
      </p:sp>
      <p:pic>
        <p:nvPicPr>
          <p:cNvPr id="7" name="Picture 6"/>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auto">
          <a:xfrm>
            <a:off x="8332361" y="3562870"/>
            <a:ext cx="2571613" cy="2571613"/>
          </a:xfrm>
          <a:prstGeom prst="rect">
            <a:avLst/>
          </a:prstGeom>
          <a:ln>
            <a:noFill/>
          </a:ln>
          <a:extLst>
            <a:ext uri="{53640926-AAD7-44D8-BBD7-CCE9431645EC}">
              <a14:shadowObscured xmlns:a14="http://schemas.microsoft.com/office/drawing/2010/main"/>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6758171"/>
      </p:ext>
    </p:extLst>
  </p:cSld>
  <p:clrMapOvr>
    <a:masterClrMapping/>
  </p:clrMapOvr>
  <mc:AlternateContent xmlns:mc="http://schemas.openxmlformats.org/markup-compatibility/2006" xmlns:p14="http://schemas.microsoft.com/office/powerpoint/2010/main">
    <mc:Choice Requires="p14">
      <p:transition spd="slow" p14:dur="2000" advTm="63561"/>
    </mc:Choice>
    <mc:Fallback xmlns="">
      <p:transition spd="slow" advTm="63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F983B0-6A94-4C2E-A96C-8B1257D6B5A6}"/>
              </a:ext>
            </a:extLst>
          </p:cNvPr>
          <p:cNvSpPr>
            <a:spLocks noGrp="1"/>
          </p:cNvSpPr>
          <p:nvPr>
            <p:ph type="ftr" sz="quarter" idx="10"/>
          </p:nvPr>
        </p:nvSpPr>
        <p:spPr/>
        <p:txBody>
          <a:bodyPr/>
          <a:lstStyle/>
          <a:p>
            <a:r>
              <a:rPr lang="en-US" dirty="0"/>
              <a:t>United Instructors &amp; Textbook Authors Co-op - SociologicalYOU - ISBN 978-1-64007-406-4 - All Rights Reserved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0535709"/>
      </p:ext>
    </p:extLst>
  </p:cSld>
  <p:clrMapOvr>
    <a:masterClrMapping/>
  </p:clrMapOvr>
  <mc:AlternateContent xmlns:mc="http://schemas.openxmlformats.org/markup-compatibility/2006" xmlns:p14="http://schemas.microsoft.com/office/powerpoint/2010/main">
    <mc:Choice Requires="p14">
      <p:transition spd="slow" p14:dur="2000" advTm="10080"/>
    </mc:Choice>
    <mc:Fallback xmlns="">
      <p:transition spd="slow" advTm="10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C395-31FB-428E-A1A4-C902169D5593}"/>
              </a:ext>
            </a:extLst>
          </p:cNvPr>
          <p:cNvSpPr>
            <a:spLocks noGrp="1"/>
          </p:cNvSpPr>
          <p:nvPr>
            <p:ph type="title"/>
          </p:nvPr>
        </p:nvSpPr>
        <p:spPr/>
        <p:txBody>
          <a:bodyPr/>
          <a:lstStyle/>
          <a:p>
            <a:r>
              <a:rPr lang="en-US" dirty="0"/>
              <a:t>The Five Modules in SociologicalYOU</a:t>
            </a:r>
          </a:p>
        </p:txBody>
      </p:sp>
      <p:sp>
        <p:nvSpPr>
          <p:cNvPr id="9" name="Slide Number Placeholder 8">
            <a:extLst>
              <a:ext uri="{FF2B5EF4-FFF2-40B4-BE49-F238E27FC236}">
                <a16:creationId xmlns:a16="http://schemas.microsoft.com/office/drawing/2014/main" id="{B5207AE1-C702-403A-B3BA-D47DD417D844}"/>
              </a:ext>
            </a:extLst>
          </p:cNvPr>
          <p:cNvSpPr>
            <a:spLocks noGrp="1"/>
          </p:cNvSpPr>
          <p:nvPr>
            <p:ph type="sldNum" sz="quarter" idx="4"/>
          </p:nvPr>
        </p:nvSpPr>
        <p:spPr/>
        <p:txBody>
          <a:bodyPr/>
          <a:lstStyle/>
          <a:p>
            <a:fld id="{634AE98D-A3AE-4130-B41C-175A6CE8A783}" type="slidenum">
              <a:rPr lang="en-US" smtClean="0"/>
              <a:pPr/>
              <a:t>3</a:t>
            </a:fld>
            <a:endParaRPr lang="en-US" dirty="0"/>
          </a:p>
        </p:txBody>
      </p:sp>
      <p:sp>
        <p:nvSpPr>
          <p:cNvPr id="11" name="Footer Placeholder 10">
            <a:extLst>
              <a:ext uri="{FF2B5EF4-FFF2-40B4-BE49-F238E27FC236}">
                <a16:creationId xmlns:a16="http://schemas.microsoft.com/office/drawing/2014/main" id="{30D38F26-5E36-41ED-8C96-4C5353D090AC}"/>
              </a:ext>
            </a:extLst>
          </p:cNvPr>
          <p:cNvSpPr>
            <a:spLocks noGrp="1"/>
          </p:cNvSpPr>
          <p:nvPr>
            <p:ph type="ftr" sz="quarter" idx="20"/>
          </p:nvPr>
        </p:nvSpPr>
        <p:spPr/>
        <p:txBody>
          <a:bodyPr/>
          <a:lstStyle/>
          <a:p>
            <a:pPr algn="ctr"/>
            <a:r>
              <a:rPr lang="en-US" dirty="0"/>
              <a:t>United Instructors &amp; Textbook Authors Co-op - SociologicalYOU - ISBN 978-1-64007-406-4 - All Rights Reserved</a:t>
            </a:r>
          </a:p>
        </p:txBody>
      </p:sp>
      <p:sp>
        <p:nvSpPr>
          <p:cNvPr id="19" name="Content Placeholder 18">
            <a:extLst>
              <a:ext uri="{FF2B5EF4-FFF2-40B4-BE49-F238E27FC236}">
                <a16:creationId xmlns:a16="http://schemas.microsoft.com/office/drawing/2014/main" id="{0069C7C7-0D0D-40DD-AA3F-5536894AB2BE}"/>
              </a:ext>
            </a:extLst>
          </p:cNvPr>
          <p:cNvSpPr>
            <a:spLocks noGrp="1"/>
          </p:cNvSpPr>
          <p:nvPr>
            <p:ph sz="quarter" idx="11"/>
          </p:nvPr>
        </p:nvSpPr>
        <p:spPr>
          <a:xfrm>
            <a:off x="342900" y="1093832"/>
            <a:ext cx="11010900" cy="612476"/>
          </a:xfrm>
        </p:spPr>
        <p:txBody>
          <a:bodyPr/>
          <a:lstStyle/>
          <a:p>
            <a:pPr>
              <a:lnSpc>
                <a:spcPts val="2880"/>
              </a:lnSpc>
            </a:pPr>
            <a:r>
              <a:rPr lang="en-US" dirty="0">
                <a:hlinkClick r:id="rId4" action="ppaction://hlinksldjump"/>
              </a:rPr>
              <a:t>Module 1: Sociological Perspective</a:t>
            </a:r>
            <a:endParaRPr lang="en-US" dirty="0"/>
          </a:p>
          <a:p>
            <a:pPr lvl="1">
              <a:lnSpc>
                <a:spcPts val="2880"/>
              </a:lnSpc>
              <a:buFont typeface="Courier New" panose="02070309020205020404" pitchFamily="49" charset="0"/>
              <a:buChar char="o"/>
            </a:pPr>
            <a:r>
              <a:rPr lang="en-US" sz="2400" dirty="0"/>
              <a:t>The process of understanding and explaining how individuals and groups interact within society. </a:t>
            </a:r>
          </a:p>
          <a:p>
            <a:pPr>
              <a:lnSpc>
                <a:spcPts val="2880"/>
              </a:lnSpc>
            </a:pPr>
            <a:r>
              <a:rPr lang="en-US" dirty="0">
                <a:hlinkClick r:id="rId5" action="ppaction://hlinksldjump"/>
              </a:rPr>
              <a:t>Module 2: Social Structures </a:t>
            </a:r>
            <a:endParaRPr lang="en-US" dirty="0"/>
          </a:p>
          <a:p>
            <a:pPr lvl="1">
              <a:lnSpc>
                <a:spcPts val="2880"/>
              </a:lnSpc>
              <a:buFont typeface="Courier New" panose="02070309020205020404" pitchFamily="49" charset="0"/>
              <a:buChar char="o"/>
            </a:pPr>
            <a:r>
              <a:rPr lang="en-US" sz="2400" dirty="0"/>
              <a:t>The distinctive and stable arrangements of social patterns that form the society as a whole.</a:t>
            </a:r>
            <a:endParaRPr lang="en-US" sz="2400" dirty="0">
              <a:hlinkClick r:id="rId6" action="ppaction://hlinksldjump"/>
            </a:endParaRPr>
          </a:p>
          <a:p>
            <a:pPr>
              <a:lnSpc>
                <a:spcPts val="2880"/>
              </a:lnSpc>
            </a:pPr>
            <a:r>
              <a:rPr lang="en-US" dirty="0">
                <a:hlinkClick r:id="rId6" action="ppaction://hlinksldjump"/>
              </a:rPr>
              <a:t>Module 3: Social Problems</a:t>
            </a:r>
          </a:p>
          <a:p>
            <a:pPr lvl="1">
              <a:lnSpc>
                <a:spcPts val="2880"/>
              </a:lnSpc>
              <a:buFont typeface="Courier New" panose="02070309020205020404" pitchFamily="49" charset="0"/>
              <a:buChar char="o"/>
            </a:pPr>
            <a:r>
              <a:rPr lang="en-US" sz="2400" dirty="0"/>
              <a:t>The societal-level conditions that harm segments of society.</a:t>
            </a: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545983"/>
      </p:ext>
    </p:extLst>
  </p:cSld>
  <p:clrMapOvr>
    <a:masterClrMapping/>
  </p:clrMapOvr>
  <mc:AlternateContent xmlns:mc="http://schemas.openxmlformats.org/markup-compatibility/2006" xmlns:p14="http://schemas.microsoft.com/office/powerpoint/2010/main">
    <mc:Choice Requires="p14">
      <p:transition spd="slow" p14:dur="2000" advTm="59337"/>
    </mc:Choice>
    <mc:Fallback xmlns="">
      <p:transition spd="slow" advTm="5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F2CC-7106-494B-80D0-AA3D6282A700}"/>
              </a:ext>
            </a:extLst>
          </p:cNvPr>
          <p:cNvSpPr>
            <a:spLocks noGrp="1"/>
          </p:cNvSpPr>
          <p:nvPr>
            <p:ph type="title"/>
          </p:nvPr>
        </p:nvSpPr>
        <p:spPr>
          <a:xfrm>
            <a:off x="888914" y="1948060"/>
            <a:ext cx="7124376" cy="2564945"/>
          </a:xfrm>
        </p:spPr>
        <p:txBody>
          <a:bodyPr>
            <a:normAutofit/>
          </a:bodyPr>
          <a:lstStyle/>
          <a:p>
            <a:r>
              <a:rPr lang="en-US" dirty="0"/>
              <a:t>Accessibility Content: </a:t>
            </a:r>
            <a:br>
              <a:rPr lang="en-US" dirty="0"/>
            </a:br>
            <a:r>
              <a:rPr lang="en-US" dirty="0"/>
              <a:t>Text Alternatives for Images</a:t>
            </a:r>
          </a:p>
        </p:txBody>
      </p:sp>
      <p:sp>
        <p:nvSpPr>
          <p:cNvPr id="3" name="Slide Number Placeholder 2">
            <a:extLst>
              <a:ext uri="{FF2B5EF4-FFF2-40B4-BE49-F238E27FC236}">
                <a16:creationId xmlns:a16="http://schemas.microsoft.com/office/drawing/2014/main" id="{224CF2B7-4651-424A-8920-231AF6AC9AFB}"/>
              </a:ext>
            </a:extLst>
          </p:cNvPr>
          <p:cNvSpPr>
            <a:spLocks noGrp="1"/>
          </p:cNvSpPr>
          <p:nvPr>
            <p:ph type="sldNum" sz="quarter" idx="10"/>
          </p:nvPr>
        </p:nvSpPr>
        <p:spPr/>
        <p:txBody>
          <a:bodyPr/>
          <a:lstStyle/>
          <a:p>
            <a:fld id="{634AE98D-A3AE-4130-B41C-175A6CE8A783}" type="slidenum">
              <a:rPr lang="en-US" smtClean="0"/>
              <a:pPr/>
              <a:t>30</a:t>
            </a:fld>
            <a:endParaRPr lang="en-US" dirty="0"/>
          </a:p>
        </p:txBody>
      </p:sp>
      <p:sp>
        <p:nvSpPr>
          <p:cNvPr id="4" name="Footer Placeholder 3">
            <a:extLst>
              <a:ext uri="{FF2B5EF4-FFF2-40B4-BE49-F238E27FC236}">
                <a16:creationId xmlns:a16="http://schemas.microsoft.com/office/drawing/2014/main" id="{28554FB3-610E-40DD-9562-AFE0440A6E01}"/>
              </a:ext>
            </a:extLst>
          </p:cNvPr>
          <p:cNvSpPr>
            <a:spLocks noGrp="1"/>
          </p:cNvSpPr>
          <p:nvPr>
            <p:ph type="ftr" sz="quarter" idx="11"/>
          </p:nvPr>
        </p:nvSpPr>
        <p:spPr/>
        <p:txBody>
          <a:bodyPr/>
          <a:lstStyle/>
          <a:p>
            <a:pPr algn="ctr"/>
            <a:r>
              <a:rPr lang="en-US" dirty="0"/>
              <a:t>United Instructors &amp; Textbook Authors Co-op - SociologicalYOU - ISBN 978-1-64007-406-4 - All Rights Reserved</a:t>
            </a:r>
          </a:p>
        </p:txBody>
      </p:sp>
    </p:spTree>
    <p:extLst>
      <p:ext uri="{BB962C8B-B14F-4D97-AF65-F5344CB8AC3E}">
        <p14:creationId xmlns:p14="http://schemas.microsoft.com/office/powerpoint/2010/main" val="69034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a:xfrm>
            <a:off x="342900" y="319818"/>
            <a:ext cx="9651670" cy="781396"/>
          </a:xfrm>
        </p:spPr>
        <p:txBody>
          <a:bodyPr>
            <a:normAutofit/>
          </a:bodyPr>
          <a:lstStyle/>
          <a:p>
            <a:r>
              <a:rPr lang="en-US" dirty="0"/>
              <a:t>Sociological Theories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a:xfrm>
            <a:off x="342900" y="1307256"/>
            <a:ext cx="9931810" cy="4933724"/>
          </a:xfrm>
        </p:spPr>
        <p:txBody>
          <a:bodyPr>
            <a:noAutofit/>
          </a:bodyPr>
          <a:lstStyle/>
          <a:p>
            <a:pPr marL="0" indent="0">
              <a:buNone/>
            </a:pPr>
            <a:r>
              <a:rPr lang="en-US" sz="2200" dirty="0"/>
              <a:t>Application of sociological theories to the health care system. </a:t>
            </a:r>
          </a:p>
          <a:p>
            <a:pPr marL="0" indent="0">
              <a:buNone/>
            </a:pPr>
            <a:r>
              <a:rPr lang="en-US" sz="2200" dirty="0"/>
              <a:t>Conflict theorists’ perspective of health care: Millions of working poor Americans do not have access to health care due to the cost. The U.S. is the only industrialized nation that does not provide health care for all citizens. This causes the gap between the poor and the rich to grow wider as families go into debt to pay for medical bills.</a:t>
            </a:r>
          </a:p>
          <a:p>
            <a:pPr marL="0" indent="0">
              <a:buNone/>
            </a:pPr>
            <a:r>
              <a:rPr lang="en-US" sz="2200" dirty="0"/>
              <a:t>Functionalists’ perspective of health care: Hospitals, medical professionals, and pharmaceutical companies serve to keep individuals healthy so all can work and earn wages to keep society functioning. If illnesses and diseases are frequent and workers cannot work, the the economy will suffer.</a:t>
            </a:r>
          </a:p>
          <a:p>
            <a:pPr marL="0" indent="0">
              <a:buNone/>
            </a:pPr>
            <a:r>
              <a:rPr lang="en-US" sz="2200" dirty="0"/>
              <a:t>Symbolic interactionists’ perspective of health care: The meaning of the doctor-patient relationship helps to understand the health care delivery system. The doctor’s lab coat and specialized knowledge and language symbolize authority and thus the patient is more likely to be compliant and passive in the treatment process. </a:t>
            </a:r>
          </a:p>
          <a:p>
            <a:pPr marL="0" indent="0">
              <a:buNone/>
            </a:pPr>
            <a:endParaRPr lang="en-US" sz="2200" dirty="0"/>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60762"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31</a:t>
            </a:fld>
            <a:endParaRPr lang="en-US" dirty="0"/>
          </a:p>
        </p:txBody>
      </p:sp>
    </p:spTree>
    <p:extLst>
      <p:ext uri="{BB962C8B-B14F-4D97-AF65-F5344CB8AC3E}">
        <p14:creationId xmlns:p14="http://schemas.microsoft.com/office/powerpoint/2010/main" val="686658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C395-31FB-428E-A1A4-C902169D5593}"/>
              </a:ext>
            </a:extLst>
          </p:cNvPr>
          <p:cNvSpPr>
            <a:spLocks noGrp="1"/>
          </p:cNvSpPr>
          <p:nvPr>
            <p:ph type="title"/>
          </p:nvPr>
        </p:nvSpPr>
        <p:spPr/>
        <p:txBody>
          <a:bodyPr/>
          <a:lstStyle/>
          <a:p>
            <a:r>
              <a:rPr lang="en-US" dirty="0"/>
              <a:t>The Five Modules in SociologicalYOU</a:t>
            </a:r>
          </a:p>
        </p:txBody>
      </p:sp>
      <p:sp>
        <p:nvSpPr>
          <p:cNvPr id="9" name="Slide Number Placeholder 8">
            <a:extLst>
              <a:ext uri="{FF2B5EF4-FFF2-40B4-BE49-F238E27FC236}">
                <a16:creationId xmlns:a16="http://schemas.microsoft.com/office/drawing/2014/main" id="{B5207AE1-C702-403A-B3BA-D47DD417D844}"/>
              </a:ext>
            </a:extLst>
          </p:cNvPr>
          <p:cNvSpPr>
            <a:spLocks noGrp="1"/>
          </p:cNvSpPr>
          <p:nvPr>
            <p:ph type="sldNum" sz="quarter" idx="4"/>
          </p:nvPr>
        </p:nvSpPr>
        <p:spPr/>
        <p:txBody>
          <a:bodyPr/>
          <a:lstStyle/>
          <a:p>
            <a:fld id="{634AE98D-A3AE-4130-B41C-175A6CE8A783}" type="slidenum">
              <a:rPr lang="en-US" smtClean="0"/>
              <a:pPr/>
              <a:t>4</a:t>
            </a:fld>
            <a:endParaRPr lang="en-US" dirty="0"/>
          </a:p>
        </p:txBody>
      </p:sp>
      <p:sp>
        <p:nvSpPr>
          <p:cNvPr id="11" name="Footer Placeholder 10">
            <a:extLst>
              <a:ext uri="{FF2B5EF4-FFF2-40B4-BE49-F238E27FC236}">
                <a16:creationId xmlns:a16="http://schemas.microsoft.com/office/drawing/2014/main" id="{30D38F26-5E36-41ED-8C96-4C5353D090AC}"/>
              </a:ext>
            </a:extLst>
          </p:cNvPr>
          <p:cNvSpPr>
            <a:spLocks noGrp="1"/>
          </p:cNvSpPr>
          <p:nvPr>
            <p:ph type="ftr" sz="quarter" idx="20"/>
          </p:nvPr>
        </p:nvSpPr>
        <p:spPr/>
        <p:txBody>
          <a:bodyPr/>
          <a:lstStyle/>
          <a:p>
            <a:pPr algn="ctr"/>
            <a:r>
              <a:rPr lang="en-US" dirty="0"/>
              <a:t>United Instructors &amp; Textbook Authors Co-op - SociologicalYOU - ISBN 978-1-64007-406-4 - All Rights Reserved</a:t>
            </a:r>
          </a:p>
        </p:txBody>
      </p:sp>
      <p:sp>
        <p:nvSpPr>
          <p:cNvPr id="19" name="Content Placeholder 18">
            <a:extLst>
              <a:ext uri="{FF2B5EF4-FFF2-40B4-BE49-F238E27FC236}">
                <a16:creationId xmlns:a16="http://schemas.microsoft.com/office/drawing/2014/main" id="{0069C7C7-0D0D-40DD-AA3F-5536894AB2BE}"/>
              </a:ext>
            </a:extLst>
          </p:cNvPr>
          <p:cNvSpPr>
            <a:spLocks noGrp="1"/>
          </p:cNvSpPr>
          <p:nvPr>
            <p:ph sz="quarter" idx="11"/>
          </p:nvPr>
        </p:nvSpPr>
        <p:spPr>
          <a:xfrm>
            <a:off x="342900" y="1123331"/>
            <a:ext cx="11010900" cy="612476"/>
          </a:xfrm>
        </p:spPr>
        <p:txBody>
          <a:bodyPr/>
          <a:lstStyle/>
          <a:p>
            <a:pPr>
              <a:lnSpc>
                <a:spcPts val="2880"/>
              </a:lnSpc>
            </a:pPr>
            <a:r>
              <a:rPr lang="en-US" dirty="0">
                <a:hlinkClick r:id="rId4" action="ppaction://hlinksldjump"/>
              </a:rPr>
              <a:t>Module 4: Sociological Imagination</a:t>
            </a:r>
            <a:endParaRPr lang="en-US" dirty="0"/>
          </a:p>
          <a:p>
            <a:pPr lvl="1">
              <a:lnSpc>
                <a:spcPts val="2880"/>
              </a:lnSpc>
              <a:buFont typeface="Courier New" panose="02070309020205020404" pitchFamily="49" charset="0"/>
              <a:buChar char="o"/>
            </a:pPr>
            <a:r>
              <a:rPr lang="en-US" sz="2400" dirty="0"/>
              <a:t>The ability to see the details of our own lives in the context of larger social structures as opposed to merely personal choices or personal troubles.</a:t>
            </a:r>
            <a:endParaRPr lang="en-US" dirty="0">
              <a:hlinkClick r:id="rId5" action="ppaction://hlinksldjump"/>
            </a:endParaRPr>
          </a:p>
          <a:p>
            <a:pPr>
              <a:lnSpc>
                <a:spcPts val="2880"/>
              </a:lnSpc>
            </a:pPr>
            <a:r>
              <a:rPr lang="en-US" dirty="0">
                <a:hlinkClick r:id="rId6" action="ppaction://hlinksldjump"/>
              </a:rPr>
              <a:t>Module 5: Social Change</a:t>
            </a:r>
            <a:endParaRPr lang="en-US" dirty="0">
              <a:hlinkClick r:id="" action="ppaction://noaction"/>
            </a:endParaRPr>
          </a:p>
          <a:p>
            <a:pPr lvl="1">
              <a:buFont typeface="Courier New" panose="02070309020205020404" pitchFamily="49" charset="0"/>
              <a:buChar char="o"/>
            </a:pPr>
            <a:r>
              <a:rPr lang="en-US" sz="2400" dirty="0"/>
              <a:t>The social forces that change the organization and social structures of society.</a:t>
            </a:r>
          </a:p>
          <a:p>
            <a:pPr marL="0" indent="0">
              <a:buNone/>
            </a:pPr>
            <a:endParaRPr lang="en-US" dirty="0"/>
          </a:p>
        </p:txBody>
      </p:sp>
      <p:sp>
        <p:nvSpPr>
          <p:cNvPr id="3" name="Rectangle 2"/>
          <p:cNvSpPr/>
          <p:nvPr/>
        </p:nvSpPr>
        <p:spPr>
          <a:xfrm>
            <a:off x="1150989" y="4309437"/>
            <a:ext cx="9394721" cy="830997"/>
          </a:xfrm>
          <a:prstGeom prst="rect">
            <a:avLst/>
          </a:prstGeom>
        </p:spPr>
        <p:txBody>
          <a:bodyPr wrap="square">
            <a:spAutoFit/>
          </a:bodyPr>
          <a:lstStyle/>
          <a:p>
            <a:pPr algn="ctr"/>
            <a:r>
              <a:rPr lang="en-US" sz="2400" dirty="0"/>
              <a:t>This PowerPoint does not cover every key term in Chapter 1.  </a:t>
            </a:r>
          </a:p>
          <a:p>
            <a:pPr algn="ctr"/>
            <a:r>
              <a:rPr lang="en-US" sz="2400" dirty="0"/>
              <a:t>Please read your textbook to see what is not covered in the PowerPoint.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3234916"/>
      </p:ext>
    </p:extLst>
  </p:cSld>
  <p:clrMapOvr>
    <a:masterClrMapping/>
  </p:clrMapOvr>
  <mc:AlternateContent xmlns:mc="http://schemas.openxmlformats.org/markup-compatibility/2006" xmlns:p14="http://schemas.microsoft.com/office/powerpoint/2010/main">
    <mc:Choice Requires="p14">
      <p:transition spd="slow" p14:dur="2000" advTm="60733"/>
    </mc:Choice>
    <mc:Fallback xmlns="">
      <p:transition spd="slow" advTm="60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164B18-5F90-4638-85AC-54C45FF2CEDC}"/>
              </a:ext>
            </a:extLst>
          </p:cNvPr>
          <p:cNvSpPr>
            <a:spLocks noGrp="1"/>
          </p:cNvSpPr>
          <p:nvPr>
            <p:ph type="sldNum" sz="quarter" idx="4"/>
          </p:nvPr>
        </p:nvSpPr>
        <p:spPr/>
        <p:txBody>
          <a:bodyPr/>
          <a:lstStyle/>
          <a:p>
            <a:fld id="{634AE98D-A3AE-4130-B41C-175A6CE8A783}" type="slidenum">
              <a:rPr lang="en-US" smtClean="0"/>
              <a:pPr/>
              <a:t>5</a:t>
            </a:fld>
            <a:endParaRPr lang="en-US" dirty="0"/>
          </a:p>
        </p:txBody>
      </p:sp>
      <p:sp>
        <p:nvSpPr>
          <p:cNvPr id="5" name="Footer Placeholder 4">
            <a:extLst>
              <a:ext uri="{FF2B5EF4-FFF2-40B4-BE49-F238E27FC236}">
                <a16:creationId xmlns:a16="http://schemas.microsoft.com/office/drawing/2014/main" id="{6F3216E2-CED6-4AEE-9E7D-38D2CE65DA84}"/>
              </a:ext>
            </a:extLst>
          </p:cNvPr>
          <p:cNvSpPr>
            <a:spLocks noGrp="1"/>
          </p:cNvSpPr>
          <p:nvPr>
            <p:ph type="ftr" sz="quarter" idx="12"/>
          </p:nvPr>
        </p:nvSpPr>
        <p:spPr/>
        <p:txBody>
          <a:bodyPr/>
          <a:lstStyle/>
          <a:p>
            <a:pPr algn="ctr"/>
            <a:r>
              <a:rPr lang="en-US" dirty="0"/>
              <a:t>United Instructors &amp; Textbook Authors Co-op - SociologicalYOU - ISBN 978-1-64007-406-4 - All Rights Reserved</a:t>
            </a:r>
          </a:p>
        </p:txBody>
      </p:sp>
      <p:sp>
        <p:nvSpPr>
          <p:cNvPr id="6" name="Title 1">
            <a:extLst>
              <a:ext uri="{FF2B5EF4-FFF2-40B4-BE49-F238E27FC236}">
                <a16:creationId xmlns:a16="http://schemas.microsoft.com/office/drawing/2014/main" id="{99769D40-AC90-46F1-B41A-67B5A16E0AD8}"/>
              </a:ext>
            </a:extLst>
          </p:cNvPr>
          <p:cNvSpPr>
            <a:spLocks noGrp="1"/>
          </p:cNvSpPr>
          <p:nvPr>
            <p:ph type="title"/>
          </p:nvPr>
        </p:nvSpPr>
        <p:spPr>
          <a:xfrm>
            <a:off x="342900" y="133004"/>
            <a:ext cx="11061700" cy="781396"/>
          </a:xfrm>
        </p:spPr>
        <p:txBody>
          <a:bodyPr/>
          <a:lstStyle/>
          <a:p>
            <a:r>
              <a:rPr lang="en-US" dirty="0"/>
              <a:t>Points to Ponder</a:t>
            </a:r>
          </a:p>
        </p:txBody>
      </p:sp>
      <p:sp>
        <p:nvSpPr>
          <p:cNvPr id="7" name="Content Placeholder 2">
            <a:extLst>
              <a:ext uri="{FF2B5EF4-FFF2-40B4-BE49-F238E27FC236}">
                <a16:creationId xmlns:a16="http://schemas.microsoft.com/office/drawing/2014/main" id="{1263AD0D-61C6-40A5-ACC6-E5DD8B0C36A2}"/>
              </a:ext>
            </a:extLst>
          </p:cNvPr>
          <p:cNvSpPr>
            <a:spLocks noGrp="1"/>
          </p:cNvSpPr>
          <p:nvPr>
            <p:ph sz="quarter" idx="11"/>
          </p:nvPr>
        </p:nvSpPr>
        <p:spPr>
          <a:xfrm>
            <a:off x="342900" y="1120441"/>
            <a:ext cx="11010900" cy="5138929"/>
          </a:xfrm>
        </p:spPr>
        <p:txBody>
          <a:bodyPr/>
          <a:lstStyle/>
          <a:p>
            <a:r>
              <a:rPr lang="en-US" dirty="0"/>
              <a:t>What is sociology and how was it developed?</a:t>
            </a:r>
          </a:p>
          <a:p>
            <a:r>
              <a:rPr lang="en-US" dirty="0"/>
              <a:t>What are the basic theories and vocabulary within sociology?</a:t>
            </a:r>
          </a:p>
          <a:p>
            <a:r>
              <a:rPr lang="en-US" dirty="0"/>
              <a:t>How is sociology relevant to your life?</a:t>
            </a:r>
          </a:p>
          <a:p>
            <a:endParaRPr lang="en-US" dirty="0"/>
          </a:p>
        </p:txBody>
      </p:sp>
      <p:pic>
        <p:nvPicPr>
          <p:cNvPr id="9" name="Picture 8"/>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808" r="808"/>
          <a:stretch/>
        </p:blipFill>
        <p:spPr bwMode="auto">
          <a:xfrm>
            <a:off x="6001409" y="3209554"/>
            <a:ext cx="2553190" cy="2595104"/>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10" name="Picture 8">
            <a:extLst>
              <a:ext uri="{FF2B5EF4-FFF2-40B4-BE49-F238E27FC236}">
                <a16:creationId xmlns:a16="http://schemas.microsoft.com/office/drawing/2014/main" id="{21BDAABE-353C-5CDA-880A-BE06EB52CADC}"/>
              </a:ext>
            </a:extLst>
          </p:cNvPr>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808" r="808"/>
          <a:stretch/>
        </p:blipFill>
        <p:spPr bwMode="auto">
          <a:xfrm>
            <a:off x="2760268" y="3209554"/>
            <a:ext cx="2553190" cy="25951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9705940"/>
      </p:ext>
    </p:extLst>
  </p:cSld>
  <p:clrMapOvr>
    <a:masterClrMapping/>
  </p:clrMapOvr>
  <mc:AlternateContent xmlns:mc="http://schemas.openxmlformats.org/markup-compatibility/2006" xmlns:p14="http://schemas.microsoft.com/office/powerpoint/2010/main">
    <mc:Choice Requires="p14">
      <p:transition spd="slow" p14:dur="2000" advTm="41076"/>
    </mc:Choice>
    <mc:Fallback xmlns="">
      <p:transition spd="slow" advTm="4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dirty="0"/>
              <a:t>Sociology: In the Beginning</a:t>
            </a:r>
          </a:p>
          <a:p>
            <a:r>
              <a:rPr lang="en-US" sz="2000" dirty="0"/>
              <a:t>L.O. 1.1.1: Compare Comte’s means of studying society with the methods of studying natural science</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458995"/>
            <a:ext cx="11010900" cy="3865605"/>
          </a:xfrm>
        </p:spPr>
        <p:txBody>
          <a:bodyPr>
            <a:normAutofit/>
          </a:bodyPr>
          <a:lstStyle/>
          <a:p>
            <a:r>
              <a:rPr lang="en-US" b="1" dirty="0"/>
              <a:t>Society: </a:t>
            </a:r>
            <a:r>
              <a:rPr lang="en-US" dirty="0"/>
              <a:t>a large group of people associated with a shared culture and social institutions.</a:t>
            </a:r>
          </a:p>
          <a:p>
            <a:r>
              <a:rPr lang="en-US" b="1" dirty="0"/>
              <a:t>Social Institutions: </a:t>
            </a:r>
            <a:r>
              <a:rPr lang="en-US" dirty="0"/>
              <a:t>structures in society providing the framework for governing the behavior of individuals in a community or society.</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9046203"/>
      </p:ext>
    </p:extLst>
  </p:cSld>
  <p:clrMapOvr>
    <a:masterClrMapping/>
  </p:clrMapOvr>
  <mc:AlternateContent xmlns:mc="http://schemas.openxmlformats.org/markup-compatibility/2006" xmlns:p14="http://schemas.microsoft.com/office/powerpoint/2010/main">
    <mc:Choice Requires="p14">
      <p:transition spd="slow" p14:dur="2000" advTm="51855"/>
    </mc:Choice>
    <mc:Fallback xmlns="">
      <p:transition spd="slow" advTm="5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dirty="0"/>
              <a:t>Sociology: In the Beginning</a:t>
            </a:r>
          </a:p>
          <a:p>
            <a:pPr marL="0" indent="0">
              <a:buNone/>
            </a:pPr>
            <a:r>
              <a:rPr lang="en-US" sz="2000" dirty="0"/>
              <a:t>L.O. 1.1.1: Compare Comte’s means of studying society with the methods</a:t>
            </a:r>
            <a:br>
              <a:rPr lang="en-US" sz="2000" dirty="0"/>
            </a:br>
            <a:r>
              <a:rPr lang="en-US" sz="2000" dirty="0"/>
              <a:t>                   of studying natural science</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650722"/>
            <a:ext cx="11010900" cy="2806179"/>
          </a:xfrm>
        </p:spPr>
        <p:txBody>
          <a:bodyPr>
            <a:normAutofit/>
          </a:bodyPr>
          <a:lstStyle/>
          <a:p>
            <a:pPr marL="0" indent="0">
              <a:buNone/>
            </a:pPr>
            <a:r>
              <a:rPr lang="en-US" b="1" dirty="0"/>
              <a:t>Auguste Comte </a:t>
            </a:r>
            <a:r>
              <a:rPr lang="en-US" dirty="0"/>
              <a:t>(1798-1857)</a:t>
            </a:r>
          </a:p>
          <a:p>
            <a:r>
              <a:rPr lang="en-US" dirty="0"/>
              <a:t>Father of sociology</a:t>
            </a:r>
          </a:p>
          <a:p>
            <a:r>
              <a:rPr lang="en-US" b="1" dirty="0"/>
              <a:t>Positivism:</a:t>
            </a:r>
            <a:r>
              <a:rPr lang="en-US" b="1" i="1" dirty="0"/>
              <a:t> </a:t>
            </a:r>
            <a:r>
              <a:rPr lang="en-US" dirty="0"/>
              <a:t>authentic and valid knowledge of the social world found only through scientific and empirical pursuit.</a:t>
            </a:r>
          </a:p>
          <a:p>
            <a:r>
              <a:rPr lang="en-US" b="1" dirty="0"/>
              <a:t>Sociology: </a:t>
            </a:r>
            <a:r>
              <a:rPr lang="en-US" dirty="0"/>
              <a:t>the scientific study of social relationships, social institutions, and societies.</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descr="Auguste Comte">
            <a:extLst>
              <a:ext uri="{FF2B5EF4-FFF2-40B4-BE49-F238E27FC236}">
                <a16:creationId xmlns:a16="http://schemas.microsoft.com/office/drawing/2014/main" id="{1A0148D5-920F-1640-B176-65D261252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692" y="862008"/>
            <a:ext cx="2216936" cy="2652934"/>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0989382"/>
      </p:ext>
    </p:extLst>
  </p:cSld>
  <p:clrMapOvr>
    <a:masterClrMapping/>
  </p:clrMapOvr>
  <mc:AlternateContent xmlns:mc="http://schemas.openxmlformats.org/markup-compatibility/2006" xmlns:p14="http://schemas.microsoft.com/office/powerpoint/2010/main">
    <mc:Choice Requires="p14">
      <p:transition spd="slow" p14:dur="2000" advTm="69065"/>
    </mc:Choice>
    <mc:Fallback xmlns="">
      <p:transition spd="slow" advTm="6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dirty="0"/>
              <a:t>Sociological Theory: The Basics</a:t>
            </a:r>
          </a:p>
          <a:p>
            <a:pPr marL="0" indent="0">
              <a:lnSpc>
                <a:spcPct val="100000"/>
              </a:lnSpc>
              <a:buNone/>
            </a:pPr>
            <a:r>
              <a:rPr lang="en-US" sz="2000" dirty="0"/>
              <a:t>L.O. 1.1.2: Compare and contrast the three sociological theories or views of society.</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409568"/>
            <a:ext cx="11010900" cy="3915032"/>
          </a:xfrm>
        </p:spPr>
        <p:txBody>
          <a:bodyPr>
            <a:normAutofit/>
          </a:bodyPr>
          <a:lstStyle/>
          <a:p>
            <a:r>
              <a:rPr lang="en-US" b="1" dirty="0"/>
              <a:t>Sociological theory: </a:t>
            </a:r>
            <a:r>
              <a:rPr lang="en-US" baseline="30000" dirty="0"/>
              <a:t> </a:t>
            </a:r>
            <a:r>
              <a:rPr lang="en-US" dirty="0"/>
              <a:t>a set of interrelated ideas that provide a systematic understanding of the social world.</a:t>
            </a:r>
          </a:p>
          <a:p>
            <a:r>
              <a:rPr lang="en-US" b="1" dirty="0"/>
              <a:t>Macro Sociology: </a:t>
            </a:r>
            <a:r>
              <a:rPr lang="en-US" dirty="0"/>
              <a:t>a level of analysis focusing on social systems and populations on a large scale. </a:t>
            </a:r>
          </a:p>
          <a:p>
            <a:r>
              <a:rPr lang="en-US" b="1" dirty="0"/>
              <a:t>Micro Sociology: </a:t>
            </a:r>
            <a:r>
              <a:rPr lang="en-US" dirty="0"/>
              <a:t>a level of analysis focusing on individuals and small groups within the larger social system.</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8</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3939045"/>
      </p:ext>
    </p:extLst>
  </p:cSld>
  <p:clrMapOvr>
    <a:masterClrMapping/>
  </p:clrMapOvr>
  <mc:AlternateContent xmlns:mc="http://schemas.openxmlformats.org/markup-compatibility/2006" xmlns:p14="http://schemas.microsoft.com/office/powerpoint/2010/main">
    <mc:Choice Requires="p14">
      <p:transition spd="slow" p14:dur="2000" advTm="53552"/>
    </mc:Choice>
    <mc:Fallback xmlns="">
      <p:transition spd="slow" advTm="5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Sociological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lnSpc>
                <a:spcPct val="100000"/>
              </a:lnSpc>
              <a:buNone/>
            </a:pPr>
            <a:r>
              <a:rPr lang="en-US" sz="2000" dirty="0"/>
              <a:t>Sociological Theory: The Basics</a:t>
            </a:r>
          </a:p>
          <a:p>
            <a:pPr marL="0" indent="0">
              <a:lnSpc>
                <a:spcPct val="100000"/>
              </a:lnSpc>
              <a:buNone/>
            </a:pPr>
            <a:r>
              <a:rPr lang="en-US" sz="2000" dirty="0"/>
              <a:t>L.O. 1.1.2: Compare and contrast the three sociological theories or views of society.</a:t>
            </a:r>
          </a:p>
        </p:txBody>
      </p:sp>
      <p:graphicFrame>
        <p:nvGraphicFramePr>
          <p:cNvPr id="7" name="Content Placeholder 6"/>
          <p:cNvGraphicFramePr>
            <a:graphicFrameLocks noGrp="1"/>
          </p:cNvGraphicFramePr>
          <p:nvPr>
            <p:ph sz="quarter" idx="12"/>
            <p:extLst>
              <p:ext uri="{D42A27DB-BD31-4B8C-83A1-F6EECF244321}">
                <p14:modId xmlns:p14="http://schemas.microsoft.com/office/powerpoint/2010/main" val="1522287723"/>
              </p:ext>
            </p:extLst>
          </p:nvPr>
        </p:nvGraphicFramePr>
        <p:xfrm>
          <a:off x="342900" y="2811145"/>
          <a:ext cx="11010900" cy="2072640"/>
        </p:xfrm>
        <a:graphic>
          <a:graphicData uri="http://schemas.openxmlformats.org/drawingml/2006/table">
            <a:tbl>
              <a:tblPr firstRow="1" bandRow="1">
                <a:tableStyleId>{5C22544A-7EE6-4342-B048-85BDC9FD1C3A}</a:tableStyleId>
              </a:tblPr>
              <a:tblGrid>
                <a:gridCol w="5505450">
                  <a:extLst>
                    <a:ext uri="{9D8B030D-6E8A-4147-A177-3AD203B41FA5}">
                      <a16:colId xmlns:a16="http://schemas.microsoft.com/office/drawing/2014/main" val="1365883902"/>
                    </a:ext>
                  </a:extLst>
                </a:gridCol>
                <a:gridCol w="5505450">
                  <a:extLst>
                    <a:ext uri="{9D8B030D-6E8A-4147-A177-3AD203B41FA5}">
                      <a16:colId xmlns:a16="http://schemas.microsoft.com/office/drawing/2014/main" val="1539843195"/>
                    </a:ext>
                  </a:extLst>
                </a:gridCol>
              </a:tblGrid>
              <a:tr h="0">
                <a:tc>
                  <a:txBody>
                    <a:bodyPr/>
                    <a:lstStyle/>
                    <a:p>
                      <a:pPr algn="ctr"/>
                      <a:r>
                        <a:rPr lang="en-US" sz="2800" dirty="0"/>
                        <a:t>Theories</a:t>
                      </a:r>
                    </a:p>
                  </a:txBody>
                  <a:tcPr/>
                </a:tc>
                <a:tc>
                  <a:txBody>
                    <a:bodyPr/>
                    <a:lstStyle/>
                    <a:p>
                      <a:pPr algn="ctr"/>
                      <a:r>
                        <a:rPr lang="en-US" sz="2800" dirty="0"/>
                        <a:t>Level of Analysis</a:t>
                      </a:r>
                    </a:p>
                  </a:txBody>
                  <a:tcPr/>
                </a:tc>
                <a:extLst>
                  <a:ext uri="{0D108BD9-81ED-4DB2-BD59-A6C34878D82A}">
                    <a16:rowId xmlns:a16="http://schemas.microsoft.com/office/drawing/2014/main" val="4165285369"/>
                  </a:ext>
                </a:extLst>
              </a:tr>
              <a:tr h="370840">
                <a:tc>
                  <a:txBody>
                    <a:bodyPr/>
                    <a:lstStyle/>
                    <a:p>
                      <a:pPr algn="ctr"/>
                      <a:r>
                        <a:rPr lang="en-US" sz="2800" dirty="0"/>
                        <a:t>Conflict</a:t>
                      </a:r>
                      <a:r>
                        <a:rPr lang="en-US" sz="2800" baseline="0" dirty="0"/>
                        <a:t> </a:t>
                      </a:r>
                      <a:endParaRPr lang="en-US" sz="2800" dirty="0"/>
                    </a:p>
                  </a:txBody>
                  <a:tcPr/>
                </a:tc>
                <a:tc>
                  <a:txBody>
                    <a:bodyPr/>
                    <a:lstStyle/>
                    <a:p>
                      <a:pPr algn="ctr"/>
                      <a:r>
                        <a:rPr lang="en-US" sz="2800" dirty="0"/>
                        <a:t>Macro</a:t>
                      </a:r>
                    </a:p>
                  </a:txBody>
                  <a:tcPr/>
                </a:tc>
                <a:extLst>
                  <a:ext uri="{0D108BD9-81ED-4DB2-BD59-A6C34878D82A}">
                    <a16:rowId xmlns:a16="http://schemas.microsoft.com/office/drawing/2014/main" val="181850251"/>
                  </a:ext>
                </a:extLst>
              </a:tr>
              <a:tr h="370840">
                <a:tc>
                  <a:txBody>
                    <a:bodyPr/>
                    <a:lstStyle/>
                    <a:p>
                      <a:pPr algn="ctr"/>
                      <a:r>
                        <a:rPr lang="en-US" sz="2800" dirty="0"/>
                        <a:t>Functionalist </a:t>
                      </a:r>
                    </a:p>
                  </a:txBody>
                  <a:tcPr/>
                </a:tc>
                <a:tc>
                  <a:txBody>
                    <a:bodyPr/>
                    <a:lstStyle/>
                    <a:p>
                      <a:pPr algn="ctr"/>
                      <a:r>
                        <a:rPr lang="en-US" sz="2800" dirty="0"/>
                        <a:t>Macro</a:t>
                      </a:r>
                    </a:p>
                  </a:txBody>
                  <a:tcPr/>
                </a:tc>
                <a:extLst>
                  <a:ext uri="{0D108BD9-81ED-4DB2-BD59-A6C34878D82A}">
                    <a16:rowId xmlns:a16="http://schemas.microsoft.com/office/drawing/2014/main" val="3861212485"/>
                  </a:ext>
                </a:extLst>
              </a:tr>
              <a:tr h="370840">
                <a:tc>
                  <a:txBody>
                    <a:bodyPr/>
                    <a:lstStyle/>
                    <a:p>
                      <a:pPr algn="ctr"/>
                      <a:r>
                        <a:rPr lang="en-US" sz="2800" dirty="0"/>
                        <a:t>Symbolic Interaction</a:t>
                      </a:r>
                    </a:p>
                  </a:txBody>
                  <a:tcPr/>
                </a:tc>
                <a:tc>
                  <a:txBody>
                    <a:bodyPr/>
                    <a:lstStyle/>
                    <a:p>
                      <a:pPr algn="ctr"/>
                      <a:r>
                        <a:rPr lang="en-US" sz="2800" dirty="0"/>
                        <a:t>Micro</a:t>
                      </a:r>
                    </a:p>
                  </a:txBody>
                  <a:tcPr/>
                </a:tc>
                <a:extLst>
                  <a:ext uri="{0D108BD9-81ED-4DB2-BD59-A6C34878D82A}">
                    <a16:rowId xmlns:a16="http://schemas.microsoft.com/office/drawing/2014/main" val="1276959311"/>
                  </a:ext>
                </a:extLst>
              </a:tr>
            </a:tbl>
          </a:graphicData>
        </a:graphic>
      </p:graphicFrame>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6021593"/>
      </p:ext>
    </p:extLst>
  </p:cSld>
  <p:clrMapOvr>
    <a:masterClrMapping/>
  </p:clrMapOvr>
  <mc:AlternateContent xmlns:mc="http://schemas.openxmlformats.org/markup-compatibility/2006" xmlns:p14="http://schemas.microsoft.com/office/powerpoint/2010/main">
    <mc:Choice Requires="p14">
      <p:transition spd="slow" p14:dur="2000" advTm="64557"/>
    </mc:Choice>
    <mc:Fallback xmlns="">
      <p:transition spd="slow" advTm="6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Title Slides 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D135A048-FD12-457C-ACDD-50816C5975C3}"/>
    </a:ext>
  </a:extLst>
</a:theme>
</file>

<file path=ppt/theme/theme2.xml><?xml version="1.0" encoding="utf-8"?>
<a:theme xmlns:a="http://schemas.openxmlformats.org/drawingml/2006/main" name="MainContentSlideMaster">
  <a:themeElements>
    <a:clrScheme name="SY Color Scheme">
      <a:dk1>
        <a:srgbClr val="000000"/>
      </a:dk1>
      <a:lt1>
        <a:srgbClr val="FFFFFF"/>
      </a:lt1>
      <a:dk2>
        <a:srgbClr val="000000"/>
      </a:dk2>
      <a:lt2>
        <a:srgbClr val="FFFFFF"/>
      </a:lt2>
      <a:accent1>
        <a:srgbClr val="2F9BC1"/>
      </a:accent1>
      <a:accent2>
        <a:srgbClr val="77AF12"/>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3A2C2190-D08A-4283-804E-71B2438C6D47}"/>
    </a:ext>
  </a:extLst>
</a:theme>
</file>

<file path=ppt/theme/theme3.xml><?xml version="1.0" encoding="utf-8"?>
<a:theme xmlns:a="http://schemas.openxmlformats.org/drawingml/2006/main" name="DeviderSlideMaster">
  <a:themeElements>
    <a:clrScheme name="SY Color Scheme">
      <a:dk1>
        <a:srgbClr val="000000"/>
      </a:dk1>
      <a:lt1>
        <a:srgbClr val="FFFFFF"/>
      </a:lt1>
      <a:dk2>
        <a:srgbClr val="000000"/>
      </a:dk2>
      <a:lt2>
        <a:srgbClr val="FFFFFF"/>
      </a:lt2>
      <a:accent1>
        <a:srgbClr val="2F9BC1"/>
      </a:accent1>
      <a:accent2>
        <a:srgbClr val="77AF12"/>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FA4F27D-1AE6-4612-BA4B-522E9B340ECB}"/>
    </a:ext>
  </a:extLst>
</a:theme>
</file>

<file path=ppt/theme/theme4.xml><?xml version="1.0" encoding="utf-8"?>
<a:theme xmlns:a="http://schemas.openxmlformats.org/drawingml/2006/main" name="ImageDescriptionAppendixSlideMaster">
  <a:themeElements>
    <a:clrScheme name="SY Color Scheme">
      <a:dk1>
        <a:srgbClr val="000000"/>
      </a:dk1>
      <a:lt1>
        <a:srgbClr val="FFFFFF"/>
      </a:lt1>
      <a:dk2>
        <a:srgbClr val="000000"/>
      </a:dk2>
      <a:lt2>
        <a:srgbClr val="FFFFFF"/>
      </a:lt2>
      <a:accent1>
        <a:srgbClr val="2F9BC1"/>
      </a:accent1>
      <a:accent2>
        <a:srgbClr val="77AF12"/>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37D12EA-6B63-4436-BF59-D406A4F14DF2}"/>
    </a:ext>
  </a:extLst>
</a:theme>
</file>

<file path=ppt/theme/theme5.xml><?xml version="1.0" encoding="utf-8"?>
<a:theme xmlns:a="http://schemas.openxmlformats.org/drawingml/2006/main" name="ClosingMaster">
  <a:themeElements>
    <a:clrScheme name="SY Color Scheme">
      <a:dk1>
        <a:srgbClr val="000000"/>
      </a:dk1>
      <a:lt1>
        <a:srgbClr val="FFFFFF"/>
      </a:lt1>
      <a:dk2>
        <a:srgbClr val="000000"/>
      </a:dk2>
      <a:lt2>
        <a:srgbClr val="FFFFFF"/>
      </a:lt2>
      <a:accent1>
        <a:srgbClr val="2F9BC1"/>
      </a:accent1>
      <a:accent2>
        <a:srgbClr val="77AF12"/>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77398BFA-C190-4F5B-929C-BBC09D0FA3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 WideScreen Custom Template</Template>
  <TotalTime>21179</TotalTime>
  <Words>2554</Words>
  <Application>Microsoft Macintosh PowerPoint</Application>
  <PresentationFormat>Widescreen</PresentationFormat>
  <Paragraphs>254</Paragraphs>
  <Slides>31</Slides>
  <Notes>1</Notes>
  <HiddenSlides>0</HiddenSlides>
  <MMClips>29</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31</vt:i4>
      </vt:variant>
    </vt:vector>
  </HeadingPairs>
  <TitlesOfParts>
    <vt:vector size="42" baseType="lpstr">
      <vt:lpstr>Arial</vt:lpstr>
      <vt:lpstr>Calibri</vt:lpstr>
      <vt:lpstr>Courier New</vt:lpstr>
      <vt:lpstr>inherit</vt:lpstr>
      <vt:lpstr>Open Sans</vt:lpstr>
      <vt:lpstr>Wingdings</vt:lpstr>
      <vt:lpstr>Title Slides Master</vt:lpstr>
      <vt:lpstr>MainContentSlideMaster</vt:lpstr>
      <vt:lpstr>DeviderSlideMaster</vt:lpstr>
      <vt:lpstr>ImageDescriptionAppendixSlideMaster</vt:lpstr>
      <vt:lpstr>ClosingMaster</vt:lpstr>
      <vt:lpstr>SociologicalYOU  </vt:lpstr>
      <vt:lpstr>Chapter 1</vt:lpstr>
      <vt:lpstr>The Five Modules in SociologicalYOU</vt:lpstr>
      <vt:lpstr>The Five Modules in SociologicalYOU</vt:lpstr>
      <vt:lpstr>Points to Ponder</vt:lpstr>
      <vt:lpstr>Module 1: Sociological Perspective</vt:lpstr>
      <vt:lpstr>Module 1: Sociological Perspective</vt:lpstr>
      <vt:lpstr>Module 1: Sociological Perspective</vt:lpstr>
      <vt:lpstr>Module 1: Sociological Perspective</vt:lpstr>
      <vt:lpstr>Module 1: Sociological Perspective</vt:lpstr>
      <vt:lpstr>Module 1: Sociological Perspective</vt:lpstr>
      <vt:lpstr>Module 1: Sociological Perspective</vt:lpstr>
      <vt:lpstr>Table 1.1.1: Sociological Theories: Application</vt:lpstr>
      <vt:lpstr>Module 1: Sociological Perspective</vt:lpstr>
      <vt:lpstr>Module 1: Sociological Perspective</vt:lpstr>
      <vt:lpstr>Module 2: Social Structures</vt:lpstr>
      <vt:lpstr>Module 2: Social Structures</vt:lpstr>
      <vt:lpstr>Module 2: Social Structures</vt:lpstr>
      <vt:lpstr>Module 2: Social Structures</vt:lpstr>
      <vt:lpstr>Module 2: Social Structures</vt:lpstr>
      <vt:lpstr>Module 2: Social Structures</vt:lpstr>
      <vt:lpstr>Module 3: Social Problems</vt:lpstr>
      <vt:lpstr>Module 3: Social Problems</vt:lpstr>
      <vt:lpstr>Module 3: Social Problems</vt:lpstr>
      <vt:lpstr>Module 4: The Sociological Imagination</vt:lpstr>
      <vt:lpstr>Module 5: Social Change</vt:lpstr>
      <vt:lpstr>Globalization: China’s Old and New Silk Roads</vt:lpstr>
      <vt:lpstr>Module 5: Social Change</vt:lpstr>
      <vt:lpstr>PowerPoint Presentation</vt:lpstr>
      <vt:lpstr>Accessibility Content:  Text Alternatives for Images</vt:lpstr>
      <vt:lpstr>Sociological Theories – Text Alternative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A Brief Introduction, 13th edition</dc:title>
  <dc:creator>Windows User</dc:creator>
  <cp:lastModifiedBy>Hovanec-Carey, Amber</cp:lastModifiedBy>
  <cp:revision>121</cp:revision>
  <cp:lastPrinted>2021-03-25T18:06:50Z</cp:lastPrinted>
  <dcterms:created xsi:type="dcterms:W3CDTF">2019-12-23T09:26:56Z</dcterms:created>
  <dcterms:modified xsi:type="dcterms:W3CDTF">2023-08-04T15:55:45Z</dcterms:modified>
</cp:coreProperties>
</file>