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690" r:id="rId3"/>
    <p:sldMasterId id="2147483693" r:id="rId4"/>
    <p:sldMasterId id="2147483676" r:id="rId5"/>
  </p:sldMasterIdLst>
  <p:notesMasterIdLst>
    <p:notesMasterId r:id="rId38"/>
  </p:notesMasterIdLst>
  <p:handoutMasterIdLst>
    <p:handoutMasterId r:id="rId39"/>
  </p:handoutMasterIdLst>
  <p:sldIdLst>
    <p:sldId id="324" r:id="rId6"/>
    <p:sldId id="258" r:id="rId7"/>
    <p:sldId id="263" r:id="rId8"/>
    <p:sldId id="264" r:id="rId9"/>
    <p:sldId id="272" r:id="rId10"/>
    <p:sldId id="282" r:id="rId11"/>
    <p:sldId id="299" r:id="rId12"/>
    <p:sldId id="301" r:id="rId13"/>
    <p:sldId id="300" r:id="rId14"/>
    <p:sldId id="277" r:id="rId15"/>
    <p:sldId id="284" r:id="rId16"/>
    <p:sldId id="286" r:id="rId17"/>
    <p:sldId id="313" r:id="rId18"/>
    <p:sldId id="291" r:id="rId19"/>
    <p:sldId id="302" r:id="rId20"/>
    <p:sldId id="278" r:id="rId21"/>
    <p:sldId id="294" r:id="rId22"/>
    <p:sldId id="303" r:id="rId23"/>
    <p:sldId id="304" r:id="rId24"/>
    <p:sldId id="305" r:id="rId25"/>
    <p:sldId id="306" r:id="rId26"/>
    <p:sldId id="307" r:id="rId27"/>
    <p:sldId id="308" r:id="rId28"/>
    <p:sldId id="309" r:id="rId29"/>
    <p:sldId id="310" r:id="rId30"/>
    <p:sldId id="297" r:id="rId31"/>
    <p:sldId id="270" r:id="rId32"/>
    <p:sldId id="268" r:id="rId33"/>
    <p:sldId id="315" r:id="rId34"/>
    <p:sldId id="319" r:id="rId35"/>
    <p:sldId id="320" r:id="rId36"/>
    <p:sldId id="32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vanec-Carey, Amber" initials="HA" lastIdx="12" clrIdx="0">
    <p:extLst>
      <p:ext uri="{19B8F6BF-5375-455C-9EA6-DF929625EA0E}">
        <p15:presenceInfo xmlns:p15="http://schemas.microsoft.com/office/powerpoint/2012/main" userId="S::amber.j.carey@tcu.edu::25a14beb-4a74-4b05-8108-603cad940eb0" providerId="AD"/>
      </p:ext>
    </p:extLst>
  </p:cmAuthor>
  <p:cmAuthor id="2" name="Whitworth, Keith" initials="WK" lastIdx="7" clrIdx="1">
    <p:extLst>
      <p:ext uri="{19B8F6BF-5375-455C-9EA6-DF929625EA0E}">
        <p15:presenceInfo xmlns:p15="http://schemas.microsoft.com/office/powerpoint/2012/main" userId="S::k.whitworth@tcu.edu::3a8e5f7f-0030-4801-9292-cc691e4725b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AFCD"/>
    <a:srgbClr val="92BF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833" autoAdjust="0"/>
    <p:restoredTop sz="86424"/>
  </p:normalViewPr>
  <p:slideViewPr>
    <p:cSldViewPr snapToGrid="0" showGuides="1">
      <p:cViewPr varScale="1">
        <p:scale>
          <a:sx n="109" d="100"/>
          <a:sy n="109" d="100"/>
        </p:scale>
        <p:origin x="208" y="50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notesViewPr>
    <p:cSldViewPr snapToGrid="0" showGuides="1">
      <p:cViewPr varScale="1">
        <p:scale>
          <a:sx n="89" d="100"/>
          <a:sy n="89" d="100"/>
        </p:scale>
        <p:origin x="3840"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handoutMaster" Target="handoutMasters/handout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8D0F3CD-A4FA-43A2-B5AE-37ECAC118A8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BD2C850-3AB9-442E-895B-158D0B6008C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3E8F78F-3CEA-4824-82CE-5B60F179032B}" type="datetimeFigureOut">
              <a:rPr lang="en-US" smtClean="0"/>
              <a:t>8/4/23</a:t>
            </a:fld>
            <a:endParaRPr lang="en-US" dirty="0"/>
          </a:p>
        </p:txBody>
      </p:sp>
      <p:sp>
        <p:nvSpPr>
          <p:cNvPr id="4" name="Footer Placeholder 3">
            <a:extLst>
              <a:ext uri="{FF2B5EF4-FFF2-40B4-BE49-F238E27FC236}">
                <a16:creationId xmlns:a16="http://schemas.microsoft.com/office/drawing/2014/main" id="{9A2A41B4-7949-46E1-BF03-501A93A42CC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7D7FD2E-F7EB-447C-9ED5-5FD1B110E7C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E7DBEC4-F40A-4127-8BC9-5DDC2C6D0B6C}" type="slidenum">
              <a:rPr lang="en-US" smtClean="0"/>
              <a:t>‹#›</a:t>
            </a:fld>
            <a:endParaRPr lang="en-US"/>
          </a:p>
        </p:txBody>
      </p:sp>
    </p:spTree>
    <p:extLst>
      <p:ext uri="{BB962C8B-B14F-4D97-AF65-F5344CB8AC3E}">
        <p14:creationId xmlns:p14="http://schemas.microsoft.com/office/powerpoint/2010/main" val="28520144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A4ACC5-07E7-4884-B7F1-BE76AB332569}" type="datetimeFigureOut">
              <a:rPr lang="en-US" smtClean="0"/>
              <a:t>8/4/23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B86D59-FD02-4A60-89D0-23361045E773}" type="slidenum">
              <a:rPr lang="en-US" smtClean="0"/>
              <a:t>‹#›</a:t>
            </a:fld>
            <a:endParaRPr lang="en-US"/>
          </a:p>
        </p:txBody>
      </p:sp>
    </p:spTree>
    <p:extLst>
      <p:ext uri="{BB962C8B-B14F-4D97-AF65-F5344CB8AC3E}">
        <p14:creationId xmlns:p14="http://schemas.microsoft.com/office/powerpoint/2010/main" val="2744334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B86D59-FD02-4A60-89D0-23361045E773}" type="slidenum">
              <a:rPr lang="en-US" smtClean="0"/>
              <a:t>5</a:t>
            </a:fld>
            <a:endParaRPr lang="en-US"/>
          </a:p>
        </p:txBody>
      </p:sp>
    </p:spTree>
    <p:extLst>
      <p:ext uri="{BB962C8B-B14F-4D97-AF65-F5344CB8AC3E}">
        <p14:creationId xmlns:p14="http://schemas.microsoft.com/office/powerpoint/2010/main" val="4233739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B86D59-FD02-4A60-89D0-23361045E773}" type="slidenum">
              <a:rPr lang="en-US" smtClean="0"/>
              <a:t>6</a:t>
            </a:fld>
            <a:endParaRPr lang="en-US"/>
          </a:p>
        </p:txBody>
      </p:sp>
    </p:spTree>
    <p:extLst>
      <p:ext uri="{BB962C8B-B14F-4D97-AF65-F5344CB8AC3E}">
        <p14:creationId xmlns:p14="http://schemas.microsoft.com/office/powerpoint/2010/main" val="1443138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B86D59-FD02-4A60-89D0-23361045E773}" type="slidenum">
              <a:rPr lang="en-US" smtClean="0"/>
              <a:t>7</a:t>
            </a:fld>
            <a:endParaRPr lang="en-US"/>
          </a:p>
        </p:txBody>
      </p:sp>
    </p:spTree>
    <p:extLst>
      <p:ext uri="{BB962C8B-B14F-4D97-AF65-F5344CB8AC3E}">
        <p14:creationId xmlns:p14="http://schemas.microsoft.com/office/powerpoint/2010/main" val="1418892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B86D59-FD02-4A60-89D0-23361045E773}" type="slidenum">
              <a:rPr lang="en-US" smtClean="0"/>
              <a:t>8</a:t>
            </a:fld>
            <a:endParaRPr lang="en-US"/>
          </a:p>
        </p:txBody>
      </p:sp>
    </p:spTree>
    <p:extLst>
      <p:ext uri="{BB962C8B-B14F-4D97-AF65-F5344CB8AC3E}">
        <p14:creationId xmlns:p14="http://schemas.microsoft.com/office/powerpoint/2010/main" val="3047552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B86D59-FD02-4A60-89D0-23361045E773}" type="slidenum">
              <a:rPr lang="en-US" smtClean="0"/>
              <a:t>9</a:t>
            </a:fld>
            <a:endParaRPr lang="en-US"/>
          </a:p>
        </p:txBody>
      </p:sp>
    </p:spTree>
    <p:extLst>
      <p:ext uri="{BB962C8B-B14F-4D97-AF65-F5344CB8AC3E}">
        <p14:creationId xmlns:p14="http://schemas.microsoft.com/office/powerpoint/2010/main" val="3433343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B86D59-FD02-4A60-89D0-23361045E773}" type="slidenum">
              <a:rPr lang="en-US" smtClean="0"/>
              <a:t>10</a:t>
            </a:fld>
            <a:endParaRPr lang="en-US"/>
          </a:p>
        </p:txBody>
      </p:sp>
    </p:spTree>
    <p:extLst>
      <p:ext uri="{BB962C8B-B14F-4D97-AF65-F5344CB8AC3E}">
        <p14:creationId xmlns:p14="http://schemas.microsoft.com/office/powerpoint/2010/main" val="3619117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Cover-Blu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C45C5B06-177A-4F27-AB86-8B7ED5E2FB37}"/>
              </a:ext>
            </a:extLst>
          </p:cNvPr>
          <p:cNvSpPr>
            <a:spLocks noGrp="1"/>
          </p:cNvSpPr>
          <p:nvPr>
            <p:ph type="pic" sz="quarter" idx="12"/>
          </p:nvPr>
        </p:nvSpPr>
        <p:spPr>
          <a:xfrm>
            <a:off x="6208295" y="1222375"/>
            <a:ext cx="5183605" cy="5140325"/>
          </a:xfrm>
          <a:prstGeom prst="rect">
            <a:avLst/>
          </a:prstGeom>
        </p:spPr>
        <p:txBody>
          <a:bodyPr/>
          <a:lstStyle>
            <a:lvl1pPr marL="0" indent="0">
              <a:buNone/>
              <a:defRPr/>
            </a:lvl1pPr>
          </a:lstStyle>
          <a:p>
            <a:r>
              <a:rPr lang="en-US"/>
              <a:t>Click icon to add picture</a:t>
            </a:r>
            <a:endParaRPr lang="en-US" dirty="0"/>
          </a:p>
        </p:txBody>
      </p:sp>
      <p:sp>
        <p:nvSpPr>
          <p:cNvPr id="6" name="Rectangle 5">
            <a:extLst>
              <a:ext uri="{FF2B5EF4-FFF2-40B4-BE49-F238E27FC236}">
                <a16:creationId xmlns:a16="http://schemas.microsoft.com/office/drawing/2014/main" id="{887FA6E3-2B38-4D8E-8275-8D7ABE0A3AF9}"/>
              </a:ext>
            </a:extLst>
          </p:cNvPr>
          <p:cNvSpPr/>
          <p:nvPr userDrawn="1"/>
        </p:nvSpPr>
        <p:spPr>
          <a:xfrm>
            <a:off x="1" y="2026302"/>
            <a:ext cx="6047054" cy="3532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a:extLst>
              <a:ext uri="{FF2B5EF4-FFF2-40B4-BE49-F238E27FC236}">
                <a16:creationId xmlns:a16="http://schemas.microsoft.com/office/drawing/2014/main" id="{637B987C-F73D-4A6C-9D45-935100FF58D0}"/>
              </a:ext>
            </a:extLst>
          </p:cNvPr>
          <p:cNvSpPr>
            <a:spLocks noGrp="1"/>
          </p:cNvSpPr>
          <p:nvPr>
            <p:ph type="ctrTitle" hasCustomPrompt="1"/>
          </p:nvPr>
        </p:nvSpPr>
        <p:spPr>
          <a:xfrm>
            <a:off x="647700" y="2456621"/>
            <a:ext cx="5111656" cy="972380"/>
          </a:xfrm>
          <a:prstGeom prst="rect">
            <a:avLst/>
          </a:prstGeom>
          <a:effectLst/>
        </p:spPr>
        <p:txBody>
          <a:bodyPr anchor="b">
            <a:noAutofit/>
          </a:bodyPr>
          <a:lstStyle>
            <a:lvl1pPr algn="l">
              <a:lnSpc>
                <a:spcPct val="100000"/>
              </a:lnSpc>
              <a:defRPr sz="3600" b="1">
                <a:solidFill>
                  <a:schemeClr val="bg2"/>
                </a:solidFill>
                <a:effectLst/>
              </a:defRPr>
            </a:lvl1pPr>
          </a:lstStyle>
          <a:p>
            <a:r>
              <a:rPr lang="en-US" dirty="0"/>
              <a:t>Presentation Title</a:t>
            </a:r>
          </a:p>
        </p:txBody>
      </p:sp>
      <p:sp>
        <p:nvSpPr>
          <p:cNvPr id="8" name="Subtitle">
            <a:extLst>
              <a:ext uri="{FF2B5EF4-FFF2-40B4-BE49-F238E27FC236}">
                <a16:creationId xmlns:a16="http://schemas.microsoft.com/office/drawing/2014/main" id="{498CACB0-F0FD-499B-A972-575E5F33CFCD}"/>
              </a:ext>
            </a:extLst>
          </p:cNvPr>
          <p:cNvSpPr>
            <a:spLocks noGrp="1"/>
          </p:cNvSpPr>
          <p:nvPr>
            <p:ph type="subTitle" idx="1" hasCustomPrompt="1"/>
          </p:nvPr>
        </p:nvSpPr>
        <p:spPr>
          <a:xfrm>
            <a:off x="647700" y="3614345"/>
            <a:ext cx="5111656" cy="576185"/>
          </a:xfrm>
          <a:prstGeom prst="rect">
            <a:avLst/>
          </a:prstGeom>
        </p:spPr>
        <p:txBody>
          <a:bodyPr>
            <a:normAutofit/>
          </a:bodyPr>
          <a:lstStyle>
            <a:lvl1pPr marL="0" indent="0" algn="l">
              <a:buNone/>
              <a:defRPr sz="2000" b="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sp>
        <p:nvSpPr>
          <p:cNvPr id="9" name="Text Placeholder">
            <a:extLst>
              <a:ext uri="{FF2B5EF4-FFF2-40B4-BE49-F238E27FC236}">
                <a16:creationId xmlns:a16="http://schemas.microsoft.com/office/drawing/2014/main" id="{B9829546-4A1E-428A-8949-001AD0529654}"/>
              </a:ext>
            </a:extLst>
          </p:cNvPr>
          <p:cNvSpPr>
            <a:spLocks noGrp="1"/>
          </p:cNvSpPr>
          <p:nvPr>
            <p:ph type="body" sz="quarter" idx="13" hasCustomPrompt="1"/>
          </p:nvPr>
        </p:nvSpPr>
        <p:spPr>
          <a:xfrm>
            <a:off x="647700" y="4409814"/>
            <a:ext cx="5111656" cy="576185"/>
          </a:xfrm>
          <a:prstGeom prst="rect">
            <a:avLst/>
          </a:prstGeom>
        </p:spPr>
        <p:txBody>
          <a:bodyPr>
            <a:normAutofit/>
          </a:bodyPr>
          <a:lstStyle>
            <a:lvl1pPr>
              <a:spcBef>
                <a:spcPts val="0"/>
              </a:spcBef>
              <a:defRPr sz="1600" b="0">
                <a:solidFill>
                  <a:schemeClr val="bg2"/>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Extra Text</a:t>
            </a:r>
          </a:p>
        </p:txBody>
      </p:sp>
      <p:sp>
        <p:nvSpPr>
          <p:cNvPr id="12" name="Flowchart: Process 11">
            <a:extLst>
              <a:ext uri="{FF2B5EF4-FFF2-40B4-BE49-F238E27FC236}">
                <a16:creationId xmlns:a16="http://schemas.microsoft.com/office/drawing/2014/main" id="{E9B3F09D-2E4F-4700-8259-2EAB82919C56}"/>
              </a:ext>
            </a:extLst>
          </p:cNvPr>
          <p:cNvSpPr/>
          <p:nvPr userDrawn="1"/>
        </p:nvSpPr>
        <p:spPr>
          <a:xfrm>
            <a:off x="0" y="6514599"/>
            <a:ext cx="11795533" cy="31387"/>
          </a:xfrm>
          <a:prstGeom prst="flowChartProcess">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4">
            <a:extLst>
              <a:ext uri="{FF2B5EF4-FFF2-40B4-BE49-F238E27FC236}">
                <a16:creationId xmlns:a16="http://schemas.microsoft.com/office/drawing/2014/main" id="{F09DC597-74DE-4A98-956E-081C44245CB8}"/>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
        <p:nvSpPr>
          <p:cNvPr id="14" name="Footer Placeholder 3">
            <a:extLst>
              <a:ext uri="{FF2B5EF4-FFF2-40B4-BE49-F238E27FC236}">
                <a16:creationId xmlns:a16="http://schemas.microsoft.com/office/drawing/2014/main" id="{33D5C6D8-7630-4F37-BDFB-49220B0253FC}"/>
              </a:ext>
            </a:extLst>
          </p:cNvPr>
          <p:cNvSpPr>
            <a:spLocks noGrp="1"/>
          </p:cNvSpPr>
          <p:nvPr>
            <p:ph type="ftr" sz="quarter" idx="3"/>
          </p:nvPr>
        </p:nvSpPr>
        <p:spPr>
          <a:xfrm>
            <a:off x="1443272" y="6573052"/>
            <a:ext cx="8545888" cy="262408"/>
          </a:xfrm>
          <a:prstGeom prst="rect">
            <a:avLst/>
          </a:prstGeom>
        </p:spPr>
        <p:txBody>
          <a:bodyPr/>
          <a:lstStyle>
            <a:lvl1pPr>
              <a:defRPr sz="1200">
                <a:solidFill>
                  <a:schemeClr val="bg2">
                    <a:lumMod val="65000"/>
                  </a:schemeClr>
                </a:solidFill>
              </a:defRPr>
            </a:lvl1pPr>
          </a:lstStyle>
          <a:p>
            <a:r>
              <a:rPr lang="en-US" dirty="0"/>
              <a:t>Copyright 2023 - United Instructors &amp; Textbook Authors Co-op - SociologicalYOU - ISBN 978-1-64007-406-4 - All Rights Reserved</a:t>
            </a:r>
          </a:p>
        </p:txBody>
      </p:sp>
    </p:spTree>
    <p:extLst>
      <p:ext uri="{BB962C8B-B14F-4D97-AF65-F5344CB8AC3E}">
        <p14:creationId xmlns:p14="http://schemas.microsoft.com/office/powerpoint/2010/main" val="1802187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mparison Placeholders">
    <p:spTree>
      <p:nvGrpSpPr>
        <p:cNvPr id="1" name=""/>
        <p:cNvGrpSpPr/>
        <p:nvPr/>
      </p:nvGrpSpPr>
      <p:grpSpPr>
        <a:xfrm>
          <a:off x="0" y="0"/>
          <a:ext cx="0" cy="0"/>
          <a:chOff x="0" y="0"/>
          <a:chExt cx="0" cy="0"/>
        </a:xfrm>
      </p:grpSpPr>
      <p:sp>
        <p:nvSpPr>
          <p:cNvPr id="10" name="Slide Title">
            <a:extLst>
              <a:ext uri="{FF2B5EF4-FFF2-40B4-BE49-F238E27FC236}">
                <a16:creationId xmlns:a16="http://schemas.microsoft.com/office/drawing/2014/main" id="{7844DE21-488B-482E-A0E5-43C04BE3DBC2}"/>
              </a:ext>
            </a:extLst>
          </p:cNvPr>
          <p:cNvSpPr>
            <a:spLocks noGrp="1"/>
          </p:cNvSpPr>
          <p:nvPr>
            <p:ph type="title" hasCustomPrompt="1"/>
          </p:nvPr>
        </p:nvSpPr>
        <p:spPr>
          <a:xfrm>
            <a:off x="342900" y="133004"/>
            <a:ext cx="11061700" cy="781396"/>
          </a:xfrm>
          <a:prstGeom prst="rect">
            <a:avLst/>
          </a:prstGeom>
        </p:spPr>
        <p:txBody>
          <a:bodyPr anchor="ctr">
            <a:normAutofit/>
          </a:bodyPr>
          <a:lstStyle>
            <a:lvl1pPr>
              <a:defRPr sz="4000"/>
            </a:lvl1pPr>
          </a:lstStyle>
          <a:p>
            <a:r>
              <a:rPr lang="en-US" dirty="0"/>
              <a:t>Slide Title</a:t>
            </a:r>
          </a:p>
        </p:txBody>
      </p:sp>
      <p:sp>
        <p:nvSpPr>
          <p:cNvPr id="11" name="Content Placeholder 1">
            <a:extLst>
              <a:ext uri="{FF2B5EF4-FFF2-40B4-BE49-F238E27FC236}">
                <a16:creationId xmlns:a16="http://schemas.microsoft.com/office/drawing/2014/main" id="{3FFDA9D9-8A70-49EE-8919-306CEDDD4AAE}"/>
              </a:ext>
            </a:extLst>
          </p:cNvPr>
          <p:cNvSpPr>
            <a:spLocks noGrp="1"/>
          </p:cNvSpPr>
          <p:nvPr>
            <p:ph sz="quarter" idx="11" hasCustomPrompt="1"/>
          </p:nvPr>
        </p:nvSpPr>
        <p:spPr>
          <a:xfrm>
            <a:off x="342899" y="1120441"/>
            <a:ext cx="5334693" cy="5138929"/>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12" name="Appendix Link">
            <a:extLst>
              <a:ext uri="{FF2B5EF4-FFF2-40B4-BE49-F238E27FC236}">
                <a16:creationId xmlns:a16="http://schemas.microsoft.com/office/drawing/2014/main" id="{8DA8E396-49CB-44B6-819A-0F704E1CCDB9}"/>
              </a:ext>
            </a:extLst>
          </p:cNvPr>
          <p:cNvSpPr>
            <a:spLocks noGrp="1"/>
          </p:cNvSpPr>
          <p:nvPr>
            <p:ph type="body" sz="quarter" idx="12" hasCustomPrompt="1"/>
          </p:nvPr>
        </p:nvSpPr>
        <p:spPr>
          <a:xfrm>
            <a:off x="4050990" y="6324600"/>
            <a:ext cx="3145679" cy="190500"/>
          </a:xfrm>
        </p:spPr>
        <p:txBody>
          <a:bodyPr anchor="b">
            <a:noAutofit/>
          </a:bodyPr>
          <a:lstStyle>
            <a:lvl1pPr algn="ctr">
              <a:defRPr sz="900"/>
            </a:lvl1pPr>
          </a:lstStyle>
          <a:p>
            <a:pPr lvl="0"/>
            <a:r>
              <a:rPr lang="en-US" dirty="0"/>
              <a:t>Add text alternative link, if needed.</a:t>
            </a:r>
          </a:p>
        </p:txBody>
      </p:sp>
      <p:sp>
        <p:nvSpPr>
          <p:cNvPr id="13" name="Image Credit">
            <a:extLst>
              <a:ext uri="{FF2B5EF4-FFF2-40B4-BE49-F238E27FC236}">
                <a16:creationId xmlns:a16="http://schemas.microsoft.com/office/drawing/2014/main" id="{37CDDB7F-E26B-456C-BE9A-6CED941184CD}"/>
              </a:ext>
            </a:extLst>
          </p:cNvPr>
          <p:cNvSpPr>
            <a:spLocks noGrp="1"/>
          </p:cNvSpPr>
          <p:nvPr>
            <p:ph type="body" sz="quarter" idx="13" hasCustomPrompt="1"/>
          </p:nvPr>
        </p:nvSpPr>
        <p:spPr>
          <a:xfrm>
            <a:off x="1720736" y="6580330"/>
            <a:ext cx="8903896" cy="243765"/>
          </a:xfrm>
        </p:spPr>
        <p:txBody>
          <a:bodyPr anchor="ctr">
            <a:noAutofit/>
          </a:bodyPr>
          <a:lstStyle>
            <a:lvl1pPr algn="r">
              <a:defRPr sz="9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14" name="Content Placeholder 1">
            <a:extLst>
              <a:ext uri="{FF2B5EF4-FFF2-40B4-BE49-F238E27FC236}">
                <a16:creationId xmlns:a16="http://schemas.microsoft.com/office/drawing/2014/main" id="{C2496F98-2786-4FD9-B946-2973B237BBFB}"/>
              </a:ext>
            </a:extLst>
          </p:cNvPr>
          <p:cNvSpPr>
            <a:spLocks noGrp="1"/>
          </p:cNvSpPr>
          <p:nvPr>
            <p:ph sz="quarter" idx="14" hasCustomPrompt="1"/>
          </p:nvPr>
        </p:nvSpPr>
        <p:spPr>
          <a:xfrm>
            <a:off x="5935287" y="1104900"/>
            <a:ext cx="5418513" cy="5138929"/>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15" name="Slide Number Placeholder 4">
            <a:extLst>
              <a:ext uri="{FF2B5EF4-FFF2-40B4-BE49-F238E27FC236}">
                <a16:creationId xmlns:a16="http://schemas.microsoft.com/office/drawing/2014/main" id="{3B914D7B-3921-44F3-90B0-3D1F3314C330}"/>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Tree>
    <p:extLst>
      <p:ext uri="{BB962C8B-B14F-4D97-AF65-F5344CB8AC3E}">
        <p14:creationId xmlns:p14="http://schemas.microsoft.com/office/powerpoint/2010/main" val="3660441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Main One Secondary">
    <p:spTree>
      <p:nvGrpSpPr>
        <p:cNvPr id="1" name=""/>
        <p:cNvGrpSpPr/>
        <p:nvPr/>
      </p:nvGrpSpPr>
      <p:grpSpPr>
        <a:xfrm>
          <a:off x="0" y="0"/>
          <a:ext cx="0" cy="0"/>
          <a:chOff x="0" y="0"/>
          <a:chExt cx="0" cy="0"/>
        </a:xfrm>
      </p:grpSpPr>
      <p:sp>
        <p:nvSpPr>
          <p:cNvPr id="6" name="Slide Title">
            <a:extLst>
              <a:ext uri="{FF2B5EF4-FFF2-40B4-BE49-F238E27FC236}">
                <a16:creationId xmlns:a16="http://schemas.microsoft.com/office/drawing/2014/main" id="{415C26B4-3443-449C-9F2E-F2E3E8BDCECF}"/>
              </a:ext>
            </a:extLst>
          </p:cNvPr>
          <p:cNvSpPr>
            <a:spLocks noGrp="1"/>
          </p:cNvSpPr>
          <p:nvPr>
            <p:ph type="title" hasCustomPrompt="1"/>
          </p:nvPr>
        </p:nvSpPr>
        <p:spPr>
          <a:xfrm>
            <a:off x="342900" y="133004"/>
            <a:ext cx="11061700" cy="781396"/>
          </a:xfrm>
          <a:prstGeom prst="rect">
            <a:avLst/>
          </a:prstGeom>
        </p:spPr>
        <p:txBody>
          <a:bodyPr anchor="ctr">
            <a:normAutofit/>
          </a:bodyPr>
          <a:lstStyle>
            <a:lvl1pPr>
              <a:defRPr sz="4000"/>
            </a:lvl1pPr>
          </a:lstStyle>
          <a:p>
            <a:r>
              <a:rPr lang="en-US" dirty="0"/>
              <a:t>Slide Title</a:t>
            </a:r>
          </a:p>
        </p:txBody>
      </p:sp>
      <p:sp>
        <p:nvSpPr>
          <p:cNvPr id="7" name="Content Placeholder 1">
            <a:extLst>
              <a:ext uri="{FF2B5EF4-FFF2-40B4-BE49-F238E27FC236}">
                <a16:creationId xmlns:a16="http://schemas.microsoft.com/office/drawing/2014/main" id="{448D8777-4D3A-4177-AD9A-61E296AE98AC}"/>
              </a:ext>
            </a:extLst>
          </p:cNvPr>
          <p:cNvSpPr>
            <a:spLocks noGrp="1"/>
          </p:cNvSpPr>
          <p:nvPr>
            <p:ph sz="quarter" idx="11" hasCustomPrompt="1"/>
          </p:nvPr>
        </p:nvSpPr>
        <p:spPr>
          <a:xfrm>
            <a:off x="342899" y="1120441"/>
            <a:ext cx="7429501" cy="5138929"/>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8" name="Appendix Link">
            <a:extLst>
              <a:ext uri="{FF2B5EF4-FFF2-40B4-BE49-F238E27FC236}">
                <a16:creationId xmlns:a16="http://schemas.microsoft.com/office/drawing/2014/main" id="{98656C90-4C0E-47C4-9D09-617B0303AAF1}"/>
              </a:ext>
            </a:extLst>
          </p:cNvPr>
          <p:cNvSpPr>
            <a:spLocks noGrp="1"/>
          </p:cNvSpPr>
          <p:nvPr>
            <p:ph type="body" sz="quarter" idx="12" hasCustomPrompt="1"/>
          </p:nvPr>
        </p:nvSpPr>
        <p:spPr>
          <a:xfrm>
            <a:off x="4050990" y="6324600"/>
            <a:ext cx="3145679"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C2D3C801-9FA0-402A-8F2A-AE08F92D06FA}"/>
              </a:ext>
            </a:extLst>
          </p:cNvPr>
          <p:cNvSpPr>
            <a:spLocks noGrp="1"/>
          </p:cNvSpPr>
          <p:nvPr>
            <p:ph type="body" sz="quarter" idx="13" hasCustomPrompt="1"/>
          </p:nvPr>
        </p:nvSpPr>
        <p:spPr>
          <a:xfrm>
            <a:off x="1720736" y="6580330"/>
            <a:ext cx="8903896" cy="243765"/>
          </a:xfrm>
        </p:spPr>
        <p:txBody>
          <a:bodyPr anchor="ctr">
            <a:noAutofit/>
          </a:bodyPr>
          <a:lstStyle>
            <a:lvl1pPr algn="r">
              <a:defRPr sz="9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10" name="Content Placeholder 1">
            <a:extLst>
              <a:ext uri="{FF2B5EF4-FFF2-40B4-BE49-F238E27FC236}">
                <a16:creationId xmlns:a16="http://schemas.microsoft.com/office/drawing/2014/main" id="{9FEDD192-24E1-45C4-959C-03FD1B98BD7D}"/>
              </a:ext>
            </a:extLst>
          </p:cNvPr>
          <p:cNvSpPr>
            <a:spLocks noGrp="1"/>
          </p:cNvSpPr>
          <p:nvPr>
            <p:ph sz="quarter" idx="14" hasCustomPrompt="1"/>
          </p:nvPr>
        </p:nvSpPr>
        <p:spPr>
          <a:xfrm>
            <a:off x="7971905" y="1104900"/>
            <a:ext cx="3381895" cy="5138929"/>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11" name="Slide Number Placeholder 4">
            <a:extLst>
              <a:ext uri="{FF2B5EF4-FFF2-40B4-BE49-F238E27FC236}">
                <a16:creationId xmlns:a16="http://schemas.microsoft.com/office/drawing/2014/main" id="{F134E337-0864-49F8-B04B-AEDD2F491E65}"/>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Tree>
    <p:extLst>
      <p:ext uri="{BB962C8B-B14F-4D97-AF65-F5344CB8AC3E}">
        <p14:creationId xmlns:p14="http://schemas.microsoft.com/office/powerpoint/2010/main" val="1839481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with Third as Accent">
    <p:spTree>
      <p:nvGrpSpPr>
        <p:cNvPr id="1" name=""/>
        <p:cNvGrpSpPr/>
        <p:nvPr/>
      </p:nvGrpSpPr>
      <p:grpSpPr>
        <a:xfrm>
          <a:off x="0" y="0"/>
          <a:ext cx="0" cy="0"/>
          <a:chOff x="0" y="0"/>
          <a:chExt cx="0" cy="0"/>
        </a:xfrm>
      </p:grpSpPr>
      <p:sp>
        <p:nvSpPr>
          <p:cNvPr id="11" name="Slide Title">
            <a:extLst>
              <a:ext uri="{FF2B5EF4-FFF2-40B4-BE49-F238E27FC236}">
                <a16:creationId xmlns:a16="http://schemas.microsoft.com/office/drawing/2014/main" id="{E4050B75-5B69-4976-9427-B09D8EE2729B}"/>
              </a:ext>
            </a:extLst>
          </p:cNvPr>
          <p:cNvSpPr>
            <a:spLocks noGrp="1"/>
          </p:cNvSpPr>
          <p:nvPr>
            <p:ph type="title" hasCustomPrompt="1"/>
          </p:nvPr>
        </p:nvSpPr>
        <p:spPr>
          <a:xfrm>
            <a:off x="342900" y="133004"/>
            <a:ext cx="11010900" cy="781396"/>
          </a:xfrm>
          <a:prstGeom prst="rect">
            <a:avLst/>
          </a:prstGeom>
        </p:spPr>
        <p:txBody>
          <a:bodyPr anchor="ctr">
            <a:normAutofit/>
          </a:bodyPr>
          <a:lstStyle>
            <a:lvl1pPr>
              <a:defRPr sz="4000"/>
            </a:lvl1pPr>
          </a:lstStyle>
          <a:p>
            <a:r>
              <a:rPr lang="en-US" dirty="0"/>
              <a:t>Slide Title</a:t>
            </a:r>
          </a:p>
        </p:txBody>
      </p:sp>
      <p:sp>
        <p:nvSpPr>
          <p:cNvPr id="12" name="Content Placeholder 1">
            <a:extLst>
              <a:ext uri="{FF2B5EF4-FFF2-40B4-BE49-F238E27FC236}">
                <a16:creationId xmlns:a16="http://schemas.microsoft.com/office/drawing/2014/main" id="{4F3F781D-4072-4E74-8A1F-1A6786F81EE9}"/>
              </a:ext>
            </a:extLst>
          </p:cNvPr>
          <p:cNvSpPr>
            <a:spLocks noGrp="1"/>
          </p:cNvSpPr>
          <p:nvPr>
            <p:ph sz="quarter" idx="11" hasCustomPrompt="1"/>
          </p:nvPr>
        </p:nvSpPr>
        <p:spPr>
          <a:xfrm>
            <a:off x="342900" y="1110460"/>
            <a:ext cx="11010900" cy="2488952"/>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13" name="Content Placeholder 1">
            <a:extLst>
              <a:ext uri="{FF2B5EF4-FFF2-40B4-BE49-F238E27FC236}">
                <a16:creationId xmlns:a16="http://schemas.microsoft.com/office/drawing/2014/main" id="{369C879D-0D69-46DE-8D97-54EA42117461}"/>
              </a:ext>
            </a:extLst>
          </p:cNvPr>
          <p:cNvSpPr>
            <a:spLocks noGrp="1"/>
          </p:cNvSpPr>
          <p:nvPr>
            <p:ph sz="quarter" idx="12" hasCustomPrompt="1"/>
          </p:nvPr>
        </p:nvSpPr>
        <p:spPr>
          <a:xfrm>
            <a:off x="342900" y="3746212"/>
            <a:ext cx="7221682" cy="2578387"/>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14" name="Slide Number Placeholder 4">
            <a:extLst>
              <a:ext uri="{FF2B5EF4-FFF2-40B4-BE49-F238E27FC236}">
                <a16:creationId xmlns:a16="http://schemas.microsoft.com/office/drawing/2014/main" id="{31E73CC8-867C-4623-A9FB-097AFAA32C55}"/>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
        <p:nvSpPr>
          <p:cNvPr id="15" name="Content Placeholder 1">
            <a:extLst>
              <a:ext uri="{FF2B5EF4-FFF2-40B4-BE49-F238E27FC236}">
                <a16:creationId xmlns:a16="http://schemas.microsoft.com/office/drawing/2014/main" id="{3E7E735B-7F33-4631-9D2C-7C0EB6962446}"/>
              </a:ext>
            </a:extLst>
          </p:cNvPr>
          <p:cNvSpPr>
            <a:spLocks noGrp="1"/>
          </p:cNvSpPr>
          <p:nvPr>
            <p:ph sz="quarter" idx="13" hasCustomPrompt="1"/>
          </p:nvPr>
        </p:nvSpPr>
        <p:spPr>
          <a:xfrm>
            <a:off x="7730836" y="3749918"/>
            <a:ext cx="3622964" cy="2578387"/>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16" name="Appendix Link">
            <a:extLst>
              <a:ext uri="{FF2B5EF4-FFF2-40B4-BE49-F238E27FC236}">
                <a16:creationId xmlns:a16="http://schemas.microsoft.com/office/drawing/2014/main" id="{D4A5802D-DACA-4B0B-B0F2-3BAD150159EE}"/>
              </a:ext>
            </a:extLst>
          </p:cNvPr>
          <p:cNvSpPr>
            <a:spLocks noGrp="1"/>
          </p:cNvSpPr>
          <p:nvPr>
            <p:ph type="body" sz="quarter" idx="14" hasCustomPrompt="1"/>
          </p:nvPr>
        </p:nvSpPr>
        <p:spPr>
          <a:xfrm>
            <a:off x="4161827" y="6338164"/>
            <a:ext cx="3145679" cy="190500"/>
          </a:xfrm>
        </p:spPr>
        <p:txBody>
          <a:bodyPr anchor="b">
            <a:noAutofit/>
          </a:bodyPr>
          <a:lstStyle>
            <a:lvl1pPr algn="ctr">
              <a:defRPr sz="900"/>
            </a:lvl1pPr>
          </a:lstStyle>
          <a:p>
            <a:pPr lvl="0"/>
            <a:r>
              <a:rPr lang="en-US" dirty="0"/>
              <a:t>Add text alternative link, if needed.</a:t>
            </a:r>
          </a:p>
        </p:txBody>
      </p:sp>
      <p:sp>
        <p:nvSpPr>
          <p:cNvPr id="17" name="Image Credit">
            <a:extLst>
              <a:ext uri="{FF2B5EF4-FFF2-40B4-BE49-F238E27FC236}">
                <a16:creationId xmlns:a16="http://schemas.microsoft.com/office/drawing/2014/main" id="{00564C44-0701-495B-82F9-DF5034D23E24}"/>
              </a:ext>
            </a:extLst>
          </p:cNvPr>
          <p:cNvSpPr>
            <a:spLocks noGrp="1"/>
          </p:cNvSpPr>
          <p:nvPr>
            <p:ph type="body" sz="quarter" idx="15" hasCustomPrompt="1"/>
          </p:nvPr>
        </p:nvSpPr>
        <p:spPr>
          <a:xfrm>
            <a:off x="1740133" y="6584649"/>
            <a:ext cx="8903896" cy="243765"/>
          </a:xfrm>
        </p:spPr>
        <p:txBody>
          <a:bodyPr anchor="ctr">
            <a:noAutofit/>
          </a:bodyPr>
          <a:lstStyle>
            <a:lvl1pPr algn="r">
              <a:defRPr sz="9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Tree>
    <p:extLst>
      <p:ext uri="{BB962C8B-B14F-4D97-AF65-F5344CB8AC3E}">
        <p14:creationId xmlns:p14="http://schemas.microsoft.com/office/powerpoint/2010/main" val="5888831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x Main Placeholders">
    <p:spTree>
      <p:nvGrpSpPr>
        <p:cNvPr id="1" name=""/>
        <p:cNvGrpSpPr/>
        <p:nvPr/>
      </p:nvGrpSpPr>
      <p:grpSpPr>
        <a:xfrm>
          <a:off x="0" y="0"/>
          <a:ext cx="0" cy="0"/>
          <a:chOff x="0" y="0"/>
          <a:chExt cx="0" cy="0"/>
        </a:xfrm>
      </p:grpSpPr>
      <p:sp>
        <p:nvSpPr>
          <p:cNvPr id="8" name="Slide Title">
            <a:extLst>
              <a:ext uri="{FF2B5EF4-FFF2-40B4-BE49-F238E27FC236}">
                <a16:creationId xmlns:a16="http://schemas.microsoft.com/office/drawing/2014/main" id="{D06EFEA8-8F6F-4F0F-86C4-DE2783E25DE5}"/>
              </a:ext>
            </a:extLst>
          </p:cNvPr>
          <p:cNvSpPr>
            <a:spLocks noGrp="1"/>
          </p:cNvSpPr>
          <p:nvPr>
            <p:ph type="title" hasCustomPrompt="1"/>
          </p:nvPr>
        </p:nvSpPr>
        <p:spPr>
          <a:xfrm>
            <a:off x="342900" y="121921"/>
            <a:ext cx="11010900" cy="792479"/>
          </a:xfrm>
          <a:prstGeom prst="rect">
            <a:avLst/>
          </a:prstGeom>
        </p:spPr>
        <p:txBody>
          <a:bodyPr anchor="ctr">
            <a:normAutofit/>
          </a:bodyPr>
          <a:lstStyle>
            <a:lvl1pPr>
              <a:defRPr sz="4000"/>
            </a:lvl1pPr>
          </a:lstStyle>
          <a:p>
            <a:r>
              <a:rPr lang="en-US" dirty="0"/>
              <a:t>Slide Title</a:t>
            </a:r>
          </a:p>
        </p:txBody>
      </p:sp>
      <p:sp>
        <p:nvSpPr>
          <p:cNvPr id="9" name="Content Placeholder 1">
            <a:extLst>
              <a:ext uri="{FF2B5EF4-FFF2-40B4-BE49-F238E27FC236}">
                <a16:creationId xmlns:a16="http://schemas.microsoft.com/office/drawing/2014/main" id="{E7B5D86E-78EB-4740-A069-EC533B6F2F2D}"/>
              </a:ext>
            </a:extLst>
          </p:cNvPr>
          <p:cNvSpPr>
            <a:spLocks noGrp="1"/>
          </p:cNvSpPr>
          <p:nvPr>
            <p:ph sz="quarter" idx="11" hasCustomPrompt="1"/>
          </p:nvPr>
        </p:nvSpPr>
        <p:spPr>
          <a:xfrm>
            <a:off x="342900" y="1093831"/>
            <a:ext cx="11010900" cy="612476"/>
          </a:xfrm>
          <a:prstGeom prst="rect">
            <a:avLst/>
          </a:prstGeom>
        </p:spPr>
        <p:txBody>
          <a:bodyPr>
            <a:noAutofit/>
          </a:bodyPr>
          <a:lstStyle>
            <a:lvl1pPr>
              <a:defRPr sz="2400"/>
            </a:lvl1pPr>
            <a:lvl2pPr>
              <a:defRPr sz="2000"/>
            </a:lvl2pPr>
            <a:lvl3pPr>
              <a:defRPr sz="2000"/>
            </a:lvl3pPr>
          </a:lstStyle>
          <a:p>
            <a:pPr lvl="0"/>
            <a:r>
              <a:rPr lang="en-US" dirty="0"/>
              <a:t>Slide Content</a:t>
            </a:r>
          </a:p>
          <a:p>
            <a:pPr lvl="1"/>
            <a:r>
              <a:rPr lang="en-US" dirty="0"/>
              <a:t>Second level</a:t>
            </a:r>
          </a:p>
          <a:p>
            <a:pPr lvl="2"/>
            <a:r>
              <a:rPr lang="en-US" dirty="0"/>
              <a:t>Third level</a:t>
            </a:r>
          </a:p>
        </p:txBody>
      </p:sp>
      <p:sp>
        <p:nvSpPr>
          <p:cNvPr id="10" name="Content Placeholder 2">
            <a:extLst>
              <a:ext uri="{FF2B5EF4-FFF2-40B4-BE49-F238E27FC236}">
                <a16:creationId xmlns:a16="http://schemas.microsoft.com/office/drawing/2014/main" id="{AA240936-B42A-44CF-BB38-220E7984C85D}"/>
              </a:ext>
            </a:extLst>
          </p:cNvPr>
          <p:cNvSpPr>
            <a:spLocks noGrp="1"/>
          </p:cNvSpPr>
          <p:nvPr>
            <p:ph sz="quarter" idx="14" hasCustomPrompt="1"/>
          </p:nvPr>
        </p:nvSpPr>
        <p:spPr>
          <a:xfrm>
            <a:off x="342900" y="1887617"/>
            <a:ext cx="11010900" cy="649138"/>
          </a:xfrm>
        </p:spPr>
        <p:txBody>
          <a:bodyPr>
            <a:noAutofit/>
          </a:bodyPr>
          <a:lstStyle>
            <a:lvl1pPr>
              <a:defRPr sz="2400"/>
            </a:lvl1pPr>
            <a:lvl2pPr>
              <a:defRPr sz="2000"/>
            </a:lvl2pPr>
            <a:lvl3pPr>
              <a:defRPr sz="2000"/>
            </a:lvl3pPr>
          </a:lstStyle>
          <a:p>
            <a:pPr lvl="0"/>
            <a:r>
              <a:rPr lang="en-US" dirty="0"/>
              <a:t>Slide Content 2</a:t>
            </a:r>
          </a:p>
          <a:p>
            <a:pPr lvl="1"/>
            <a:r>
              <a:rPr lang="en-US" dirty="0"/>
              <a:t>Second level</a:t>
            </a:r>
          </a:p>
          <a:p>
            <a:pPr lvl="2"/>
            <a:r>
              <a:rPr lang="en-US" dirty="0"/>
              <a:t>Third level</a:t>
            </a:r>
          </a:p>
        </p:txBody>
      </p:sp>
      <p:sp>
        <p:nvSpPr>
          <p:cNvPr id="11" name="Content Placeholder 3">
            <a:extLst>
              <a:ext uri="{FF2B5EF4-FFF2-40B4-BE49-F238E27FC236}">
                <a16:creationId xmlns:a16="http://schemas.microsoft.com/office/drawing/2014/main" id="{F9269989-FCAE-4B71-AF9E-A05D787DEC64}"/>
              </a:ext>
            </a:extLst>
          </p:cNvPr>
          <p:cNvSpPr>
            <a:spLocks noGrp="1"/>
          </p:cNvSpPr>
          <p:nvPr>
            <p:ph sz="quarter" idx="15" hasCustomPrompt="1"/>
          </p:nvPr>
        </p:nvSpPr>
        <p:spPr>
          <a:xfrm>
            <a:off x="342900" y="2718065"/>
            <a:ext cx="11010900" cy="673100"/>
          </a:xfrm>
        </p:spPr>
        <p:txBody>
          <a:bodyPr>
            <a:noAutofit/>
          </a:bodyPr>
          <a:lstStyle>
            <a:lvl1pPr>
              <a:defRPr sz="2400"/>
            </a:lvl1pPr>
            <a:lvl2pPr>
              <a:defRPr sz="2000"/>
            </a:lvl2pPr>
            <a:lvl3pPr>
              <a:defRPr sz="2000"/>
            </a:lvl3pPr>
          </a:lstStyle>
          <a:p>
            <a:pPr lvl="0"/>
            <a:r>
              <a:rPr lang="en-US" dirty="0"/>
              <a:t>Slide Content 3</a:t>
            </a:r>
          </a:p>
          <a:p>
            <a:pPr lvl="1"/>
            <a:r>
              <a:rPr lang="en-US" dirty="0"/>
              <a:t>Second level</a:t>
            </a:r>
          </a:p>
          <a:p>
            <a:pPr lvl="2"/>
            <a:r>
              <a:rPr lang="en-US" dirty="0"/>
              <a:t>Third level</a:t>
            </a:r>
          </a:p>
        </p:txBody>
      </p:sp>
      <p:sp>
        <p:nvSpPr>
          <p:cNvPr id="12" name="Content Placeholder 4">
            <a:extLst>
              <a:ext uri="{FF2B5EF4-FFF2-40B4-BE49-F238E27FC236}">
                <a16:creationId xmlns:a16="http://schemas.microsoft.com/office/drawing/2014/main" id="{11E7D70B-55BD-4D44-8757-C9111C895DAA}"/>
              </a:ext>
            </a:extLst>
          </p:cNvPr>
          <p:cNvSpPr>
            <a:spLocks noGrp="1"/>
          </p:cNvSpPr>
          <p:nvPr>
            <p:ph sz="quarter" idx="16" hasCustomPrompt="1"/>
          </p:nvPr>
        </p:nvSpPr>
        <p:spPr>
          <a:xfrm>
            <a:off x="342900" y="3572475"/>
            <a:ext cx="11010900" cy="698500"/>
          </a:xfrm>
        </p:spPr>
        <p:txBody>
          <a:bodyPr/>
          <a:lstStyle>
            <a:lvl1pPr>
              <a:defRPr sz="2400"/>
            </a:lvl1pPr>
            <a:lvl2pPr>
              <a:defRPr sz="2000"/>
            </a:lvl2pPr>
            <a:lvl3pPr>
              <a:defRPr sz="2000"/>
            </a:lvl3pPr>
          </a:lstStyle>
          <a:p>
            <a:pPr lvl="0"/>
            <a:r>
              <a:rPr lang="en-US" dirty="0"/>
              <a:t>Slide Content 4</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5902B204-DB00-484F-9DD2-D850F2BFBF46}"/>
              </a:ext>
            </a:extLst>
          </p:cNvPr>
          <p:cNvSpPr>
            <a:spLocks noGrp="1"/>
          </p:cNvSpPr>
          <p:nvPr>
            <p:ph sz="quarter" idx="17" hasCustomPrompt="1"/>
          </p:nvPr>
        </p:nvSpPr>
        <p:spPr>
          <a:xfrm>
            <a:off x="342900" y="4452285"/>
            <a:ext cx="11010900" cy="698500"/>
          </a:xfrm>
        </p:spPr>
        <p:txBody>
          <a:bodyPr/>
          <a:lstStyle>
            <a:lvl1pPr>
              <a:defRPr sz="2400"/>
            </a:lvl1pPr>
            <a:lvl2pPr>
              <a:defRPr sz="2000"/>
            </a:lvl2pPr>
            <a:lvl3pPr>
              <a:defRPr sz="2000"/>
            </a:lvl3pPr>
          </a:lstStyle>
          <a:p>
            <a:pPr lvl="0"/>
            <a:r>
              <a:rPr lang="en-US" dirty="0"/>
              <a:t>Slide Content 5</a:t>
            </a:r>
          </a:p>
          <a:p>
            <a:pPr lvl="1"/>
            <a:r>
              <a:rPr lang="en-US" dirty="0"/>
              <a:t>Second level</a:t>
            </a:r>
          </a:p>
          <a:p>
            <a:pPr lvl="2"/>
            <a:r>
              <a:rPr lang="en-US" dirty="0"/>
              <a:t>Third level</a:t>
            </a:r>
          </a:p>
        </p:txBody>
      </p:sp>
      <p:sp>
        <p:nvSpPr>
          <p:cNvPr id="14" name="Content Placeholder 6">
            <a:extLst>
              <a:ext uri="{FF2B5EF4-FFF2-40B4-BE49-F238E27FC236}">
                <a16:creationId xmlns:a16="http://schemas.microsoft.com/office/drawing/2014/main" id="{5F8C0F0C-7B80-4D0B-B3AC-EA008C38CB56}"/>
              </a:ext>
            </a:extLst>
          </p:cNvPr>
          <p:cNvSpPr>
            <a:spLocks noGrp="1"/>
          </p:cNvSpPr>
          <p:nvPr>
            <p:ph sz="quarter" idx="18" hasCustomPrompt="1"/>
          </p:nvPr>
        </p:nvSpPr>
        <p:spPr>
          <a:xfrm>
            <a:off x="342900" y="5332096"/>
            <a:ext cx="11010900" cy="733425"/>
          </a:xfrm>
        </p:spPr>
        <p:txBody>
          <a:bodyPr/>
          <a:lstStyle>
            <a:lvl1pPr>
              <a:defRPr sz="2400" b="0"/>
            </a:lvl1pPr>
            <a:lvl2pPr>
              <a:defRPr sz="2000"/>
            </a:lvl2pPr>
            <a:lvl3pPr>
              <a:defRPr sz="2000"/>
            </a:lvl3pPr>
          </a:lstStyle>
          <a:p>
            <a:pPr lvl="0"/>
            <a:r>
              <a:rPr lang="en-US" dirty="0"/>
              <a:t>Slide Content 6</a:t>
            </a:r>
          </a:p>
          <a:p>
            <a:pPr lvl="1"/>
            <a:r>
              <a:rPr lang="en-US" dirty="0"/>
              <a:t>Second level</a:t>
            </a:r>
          </a:p>
          <a:p>
            <a:pPr lvl="2"/>
            <a:r>
              <a:rPr lang="en-US" dirty="0"/>
              <a:t>Third level</a:t>
            </a:r>
          </a:p>
        </p:txBody>
      </p:sp>
      <p:sp>
        <p:nvSpPr>
          <p:cNvPr id="16" name="Slide Number Placeholder 4">
            <a:extLst>
              <a:ext uri="{FF2B5EF4-FFF2-40B4-BE49-F238E27FC236}">
                <a16:creationId xmlns:a16="http://schemas.microsoft.com/office/drawing/2014/main" id="{05D9504C-1253-4D88-9693-98529AD17F58}"/>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
        <p:nvSpPr>
          <p:cNvPr id="17" name="Appendix Link">
            <a:extLst>
              <a:ext uri="{FF2B5EF4-FFF2-40B4-BE49-F238E27FC236}">
                <a16:creationId xmlns:a16="http://schemas.microsoft.com/office/drawing/2014/main" id="{DE50183A-4AA3-4AEB-AB6E-531EC58FB97A}"/>
              </a:ext>
            </a:extLst>
          </p:cNvPr>
          <p:cNvSpPr>
            <a:spLocks noGrp="1"/>
          </p:cNvSpPr>
          <p:nvPr>
            <p:ph type="body" sz="quarter" idx="19" hasCustomPrompt="1"/>
          </p:nvPr>
        </p:nvSpPr>
        <p:spPr>
          <a:xfrm>
            <a:off x="4161827" y="6338164"/>
            <a:ext cx="3145679" cy="190500"/>
          </a:xfrm>
        </p:spPr>
        <p:txBody>
          <a:bodyPr anchor="b">
            <a:noAutofit/>
          </a:bodyPr>
          <a:lstStyle>
            <a:lvl1pPr algn="ctr">
              <a:defRPr sz="900"/>
            </a:lvl1pPr>
          </a:lstStyle>
          <a:p>
            <a:pPr lvl="0"/>
            <a:r>
              <a:rPr lang="en-US" dirty="0"/>
              <a:t>Add text alternative link, if needed.</a:t>
            </a:r>
          </a:p>
        </p:txBody>
      </p:sp>
      <p:sp>
        <p:nvSpPr>
          <p:cNvPr id="18" name="Footer Placeholder 3">
            <a:extLst>
              <a:ext uri="{FF2B5EF4-FFF2-40B4-BE49-F238E27FC236}">
                <a16:creationId xmlns:a16="http://schemas.microsoft.com/office/drawing/2014/main" id="{A3D072B7-D07D-4636-901E-85C33FE2EEE7}"/>
              </a:ext>
            </a:extLst>
          </p:cNvPr>
          <p:cNvSpPr>
            <a:spLocks noGrp="1"/>
          </p:cNvSpPr>
          <p:nvPr>
            <p:ph type="ftr" sz="quarter" idx="20"/>
          </p:nvPr>
        </p:nvSpPr>
        <p:spPr>
          <a:xfrm>
            <a:off x="1443272" y="6573052"/>
            <a:ext cx="8545888" cy="262408"/>
          </a:xfrm>
        </p:spPr>
        <p:txBody>
          <a:bodyPr/>
          <a:lstStyle/>
          <a:p>
            <a:r>
              <a:rPr lang="en-US" dirty="0"/>
              <a:t>Copyright 2023 - United Instructors &amp; Textbook Authors Co-op - SociologicalYOU - ISBN 978-1-64007-406-4 - All Rights Reserved</a:t>
            </a:r>
          </a:p>
        </p:txBody>
      </p:sp>
    </p:spTree>
    <p:extLst>
      <p:ext uri="{BB962C8B-B14F-4D97-AF65-F5344CB8AC3E}">
        <p14:creationId xmlns:p14="http://schemas.microsoft.com/office/powerpoint/2010/main" val="2687914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 Main Plachol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FF8A0-D838-4B60-A6EE-7BD83A12064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4B6EE20-5767-4F2B-A6E9-8C84187EE8CD}"/>
              </a:ext>
            </a:extLst>
          </p:cNvPr>
          <p:cNvSpPr>
            <a:spLocks noGrp="1"/>
          </p:cNvSpPr>
          <p:nvPr>
            <p:ph type="sldNum" sz="quarter" idx="10"/>
          </p:nvPr>
        </p:nvSpPr>
        <p:spPr/>
        <p:txBody>
          <a:bodyPr/>
          <a:lstStyle/>
          <a:p>
            <a:fld id="{634AE98D-A3AE-4130-B41C-175A6CE8A783}" type="slidenum">
              <a:rPr lang="en-US" smtClean="0"/>
              <a:pPr/>
              <a:t>‹#›</a:t>
            </a:fld>
            <a:endParaRPr lang="en-US" dirty="0"/>
          </a:p>
        </p:txBody>
      </p:sp>
      <p:sp>
        <p:nvSpPr>
          <p:cNvPr id="4" name="Footer Placeholder 3">
            <a:extLst>
              <a:ext uri="{FF2B5EF4-FFF2-40B4-BE49-F238E27FC236}">
                <a16:creationId xmlns:a16="http://schemas.microsoft.com/office/drawing/2014/main" id="{227EDA89-C2F5-4748-8B4A-06BF10B9DE71}"/>
              </a:ext>
            </a:extLst>
          </p:cNvPr>
          <p:cNvSpPr>
            <a:spLocks noGrp="1"/>
          </p:cNvSpPr>
          <p:nvPr>
            <p:ph type="ftr" sz="quarter" idx="11"/>
          </p:nvPr>
        </p:nvSpPr>
        <p:spPr/>
        <p:txBody>
          <a:bodyPr/>
          <a:lstStyle/>
          <a:p>
            <a:r>
              <a:rPr lang="en-US" dirty="0"/>
              <a:t>Copyright 2023 - United Instructors &amp; Textbook Authors Co-op - SociologicalYOU - ISBN 978-1-64007-406-4 - All Rights Reserved</a:t>
            </a:r>
          </a:p>
        </p:txBody>
      </p:sp>
      <p:sp>
        <p:nvSpPr>
          <p:cNvPr id="25" name="Text Placeholder 7">
            <a:extLst>
              <a:ext uri="{FF2B5EF4-FFF2-40B4-BE49-F238E27FC236}">
                <a16:creationId xmlns:a16="http://schemas.microsoft.com/office/drawing/2014/main" id="{E401B71D-64BE-400D-B66B-879CBB2FFEFA}"/>
              </a:ext>
            </a:extLst>
          </p:cNvPr>
          <p:cNvSpPr>
            <a:spLocks noGrp="1"/>
          </p:cNvSpPr>
          <p:nvPr>
            <p:ph type="body" sz="quarter" idx="13" hasCustomPrompt="1"/>
          </p:nvPr>
        </p:nvSpPr>
        <p:spPr>
          <a:xfrm>
            <a:off x="1169988" y="1118062"/>
            <a:ext cx="4135659" cy="623888"/>
          </a:xfrm>
        </p:spPr>
        <p:txBody>
          <a:bodyPr lIns="91440" anchor="ct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Type in item</a:t>
            </a:r>
          </a:p>
        </p:txBody>
      </p:sp>
      <p:sp>
        <p:nvSpPr>
          <p:cNvPr id="26" name="Text Placeholder 7">
            <a:extLst>
              <a:ext uri="{FF2B5EF4-FFF2-40B4-BE49-F238E27FC236}">
                <a16:creationId xmlns:a16="http://schemas.microsoft.com/office/drawing/2014/main" id="{6D0F6D6D-CA27-4725-8DEA-3294B0FC0CE5}"/>
              </a:ext>
            </a:extLst>
          </p:cNvPr>
          <p:cNvSpPr>
            <a:spLocks noGrp="1"/>
          </p:cNvSpPr>
          <p:nvPr>
            <p:ph type="body" sz="quarter" idx="14" hasCustomPrompt="1"/>
          </p:nvPr>
        </p:nvSpPr>
        <p:spPr>
          <a:xfrm>
            <a:off x="1169988" y="1947402"/>
            <a:ext cx="4135659" cy="623888"/>
          </a:xfrm>
        </p:spPr>
        <p:txBody>
          <a:bodyPr lIns="91440" anchor="ct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Type in item</a:t>
            </a:r>
          </a:p>
        </p:txBody>
      </p:sp>
      <p:sp>
        <p:nvSpPr>
          <p:cNvPr id="27" name="Text Placeholder 7">
            <a:extLst>
              <a:ext uri="{FF2B5EF4-FFF2-40B4-BE49-F238E27FC236}">
                <a16:creationId xmlns:a16="http://schemas.microsoft.com/office/drawing/2014/main" id="{0C54000B-F9C2-44A1-A51C-1B37EE2CCA0D}"/>
              </a:ext>
            </a:extLst>
          </p:cNvPr>
          <p:cNvSpPr>
            <a:spLocks noGrp="1"/>
          </p:cNvSpPr>
          <p:nvPr>
            <p:ph type="body" sz="quarter" idx="15" hasCustomPrompt="1"/>
          </p:nvPr>
        </p:nvSpPr>
        <p:spPr>
          <a:xfrm>
            <a:off x="1169988" y="2776742"/>
            <a:ext cx="4135659" cy="623888"/>
          </a:xfrm>
        </p:spPr>
        <p:txBody>
          <a:bodyPr lIns="91440" anchor="ct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Type in item</a:t>
            </a:r>
          </a:p>
        </p:txBody>
      </p:sp>
      <p:sp>
        <p:nvSpPr>
          <p:cNvPr id="28" name="Text Placeholder 7">
            <a:extLst>
              <a:ext uri="{FF2B5EF4-FFF2-40B4-BE49-F238E27FC236}">
                <a16:creationId xmlns:a16="http://schemas.microsoft.com/office/drawing/2014/main" id="{F41E9A02-90F1-4CF2-9F90-FEEE42E86B9B}"/>
              </a:ext>
            </a:extLst>
          </p:cNvPr>
          <p:cNvSpPr>
            <a:spLocks noGrp="1"/>
          </p:cNvSpPr>
          <p:nvPr>
            <p:ph type="body" sz="quarter" idx="16" hasCustomPrompt="1"/>
          </p:nvPr>
        </p:nvSpPr>
        <p:spPr>
          <a:xfrm>
            <a:off x="1169988" y="3606082"/>
            <a:ext cx="4135659" cy="623888"/>
          </a:xfrm>
        </p:spPr>
        <p:txBody>
          <a:bodyPr lIns="91440" anchor="ct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Type in item</a:t>
            </a:r>
          </a:p>
        </p:txBody>
      </p:sp>
      <p:sp>
        <p:nvSpPr>
          <p:cNvPr id="29" name="Text Placeholder 7">
            <a:extLst>
              <a:ext uri="{FF2B5EF4-FFF2-40B4-BE49-F238E27FC236}">
                <a16:creationId xmlns:a16="http://schemas.microsoft.com/office/drawing/2014/main" id="{9A7109A0-0790-4AE2-B051-F7511A29D3A1}"/>
              </a:ext>
            </a:extLst>
          </p:cNvPr>
          <p:cNvSpPr>
            <a:spLocks noGrp="1"/>
          </p:cNvSpPr>
          <p:nvPr>
            <p:ph type="body" sz="quarter" idx="17" hasCustomPrompt="1"/>
          </p:nvPr>
        </p:nvSpPr>
        <p:spPr>
          <a:xfrm>
            <a:off x="1169988" y="4441289"/>
            <a:ext cx="4135659" cy="623888"/>
          </a:xfrm>
        </p:spPr>
        <p:txBody>
          <a:bodyPr lIns="91440" anchor="ct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Type in item</a:t>
            </a:r>
          </a:p>
        </p:txBody>
      </p:sp>
      <p:sp>
        <p:nvSpPr>
          <p:cNvPr id="30" name="Text Placeholder 7">
            <a:extLst>
              <a:ext uri="{FF2B5EF4-FFF2-40B4-BE49-F238E27FC236}">
                <a16:creationId xmlns:a16="http://schemas.microsoft.com/office/drawing/2014/main" id="{E0BA8597-464F-4916-B444-1D883ACFE18B}"/>
              </a:ext>
            </a:extLst>
          </p:cNvPr>
          <p:cNvSpPr>
            <a:spLocks noGrp="1"/>
          </p:cNvSpPr>
          <p:nvPr>
            <p:ph type="body" sz="quarter" idx="18" hasCustomPrompt="1"/>
          </p:nvPr>
        </p:nvSpPr>
        <p:spPr>
          <a:xfrm>
            <a:off x="6494241" y="1118062"/>
            <a:ext cx="4135659" cy="623888"/>
          </a:xfrm>
        </p:spPr>
        <p:txBody>
          <a:bodyPr lIns="91440" anchor="ct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Type in item</a:t>
            </a:r>
          </a:p>
        </p:txBody>
      </p:sp>
      <p:sp>
        <p:nvSpPr>
          <p:cNvPr id="31" name="Text Placeholder 7">
            <a:extLst>
              <a:ext uri="{FF2B5EF4-FFF2-40B4-BE49-F238E27FC236}">
                <a16:creationId xmlns:a16="http://schemas.microsoft.com/office/drawing/2014/main" id="{7CB3DD70-86A3-463D-B0EC-0A0A460F0371}"/>
              </a:ext>
            </a:extLst>
          </p:cNvPr>
          <p:cNvSpPr>
            <a:spLocks noGrp="1"/>
          </p:cNvSpPr>
          <p:nvPr>
            <p:ph type="body" sz="quarter" idx="19" hasCustomPrompt="1"/>
          </p:nvPr>
        </p:nvSpPr>
        <p:spPr>
          <a:xfrm>
            <a:off x="6494241" y="1947402"/>
            <a:ext cx="4135659" cy="623888"/>
          </a:xfrm>
        </p:spPr>
        <p:txBody>
          <a:bodyPr lIns="91440" anchor="ct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Type in item</a:t>
            </a:r>
          </a:p>
        </p:txBody>
      </p:sp>
      <p:sp>
        <p:nvSpPr>
          <p:cNvPr id="32" name="Text Placeholder 7">
            <a:extLst>
              <a:ext uri="{FF2B5EF4-FFF2-40B4-BE49-F238E27FC236}">
                <a16:creationId xmlns:a16="http://schemas.microsoft.com/office/drawing/2014/main" id="{18C599F2-041F-49F0-8862-94B4C65C36EB}"/>
              </a:ext>
            </a:extLst>
          </p:cNvPr>
          <p:cNvSpPr>
            <a:spLocks noGrp="1"/>
          </p:cNvSpPr>
          <p:nvPr>
            <p:ph type="body" sz="quarter" idx="20" hasCustomPrompt="1"/>
          </p:nvPr>
        </p:nvSpPr>
        <p:spPr>
          <a:xfrm>
            <a:off x="6494241" y="2776742"/>
            <a:ext cx="4135659" cy="623888"/>
          </a:xfrm>
        </p:spPr>
        <p:txBody>
          <a:bodyPr lIns="91440" anchor="ct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Type in item</a:t>
            </a:r>
          </a:p>
        </p:txBody>
      </p:sp>
      <p:sp>
        <p:nvSpPr>
          <p:cNvPr id="33" name="Text Placeholder 7">
            <a:extLst>
              <a:ext uri="{FF2B5EF4-FFF2-40B4-BE49-F238E27FC236}">
                <a16:creationId xmlns:a16="http://schemas.microsoft.com/office/drawing/2014/main" id="{3320D77A-4CF6-4ADA-9880-79036A8BE568}"/>
              </a:ext>
            </a:extLst>
          </p:cNvPr>
          <p:cNvSpPr>
            <a:spLocks noGrp="1"/>
          </p:cNvSpPr>
          <p:nvPr>
            <p:ph type="body" sz="quarter" idx="21" hasCustomPrompt="1"/>
          </p:nvPr>
        </p:nvSpPr>
        <p:spPr>
          <a:xfrm>
            <a:off x="6494241" y="3606082"/>
            <a:ext cx="4135659" cy="623888"/>
          </a:xfrm>
        </p:spPr>
        <p:txBody>
          <a:bodyPr lIns="91440" anchor="ct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Type in item</a:t>
            </a:r>
          </a:p>
        </p:txBody>
      </p:sp>
      <p:sp>
        <p:nvSpPr>
          <p:cNvPr id="34" name="Text Placeholder 7">
            <a:extLst>
              <a:ext uri="{FF2B5EF4-FFF2-40B4-BE49-F238E27FC236}">
                <a16:creationId xmlns:a16="http://schemas.microsoft.com/office/drawing/2014/main" id="{AC865366-8F58-469A-98DF-069FBDCC741E}"/>
              </a:ext>
            </a:extLst>
          </p:cNvPr>
          <p:cNvSpPr>
            <a:spLocks noGrp="1"/>
          </p:cNvSpPr>
          <p:nvPr>
            <p:ph type="body" sz="quarter" idx="22" hasCustomPrompt="1"/>
          </p:nvPr>
        </p:nvSpPr>
        <p:spPr>
          <a:xfrm>
            <a:off x="6494241" y="4441289"/>
            <a:ext cx="4135659" cy="623888"/>
          </a:xfrm>
        </p:spPr>
        <p:txBody>
          <a:bodyPr lIns="91440" anchor="ct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Type in item</a:t>
            </a:r>
          </a:p>
        </p:txBody>
      </p:sp>
      <p:sp>
        <p:nvSpPr>
          <p:cNvPr id="35" name="Text Placeholder 28">
            <a:extLst>
              <a:ext uri="{FF2B5EF4-FFF2-40B4-BE49-F238E27FC236}">
                <a16:creationId xmlns:a16="http://schemas.microsoft.com/office/drawing/2014/main" id="{37044D5B-7847-43F0-A760-97C5B850DA47}"/>
              </a:ext>
            </a:extLst>
          </p:cNvPr>
          <p:cNvSpPr>
            <a:spLocks noGrp="1"/>
          </p:cNvSpPr>
          <p:nvPr>
            <p:ph type="body" sz="quarter" idx="23" hasCustomPrompt="1"/>
          </p:nvPr>
        </p:nvSpPr>
        <p:spPr>
          <a:xfrm>
            <a:off x="383756" y="1118062"/>
            <a:ext cx="621792" cy="621792"/>
          </a:xfrm>
          <a:prstGeom prst="ellipse">
            <a:avLst/>
          </a:prstGeom>
          <a:solidFill>
            <a:schemeClr val="bg2">
              <a:lumMod val="95000"/>
            </a:schemeClr>
          </a:solidFill>
          <a:ln>
            <a:noFill/>
          </a:ln>
        </p:spPr>
        <p:txBody>
          <a:bodyPr lIns="0" rIns="0" anchor="ctr" anchorCtr="0">
            <a:noAutofit/>
          </a:bodyPr>
          <a:lstStyle>
            <a:lvl1pPr marL="0" indent="0" algn="ctr">
              <a:buNone/>
              <a:defRPr>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36" name="Text Placeholder 28">
            <a:extLst>
              <a:ext uri="{FF2B5EF4-FFF2-40B4-BE49-F238E27FC236}">
                <a16:creationId xmlns:a16="http://schemas.microsoft.com/office/drawing/2014/main" id="{B40A108B-599F-4130-B30D-4F181DE88919}"/>
              </a:ext>
            </a:extLst>
          </p:cNvPr>
          <p:cNvSpPr>
            <a:spLocks noGrp="1"/>
          </p:cNvSpPr>
          <p:nvPr>
            <p:ph type="body" sz="quarter" idx="24" hasCustomPrompt="1"/>
          </p:nvPr>
        </p:nvSpPr>
        <p:spPr>
          <a:xfrm>
            <a:off x="383756" y="1948869"/>
            <a:ext cx="621792" cy="621792"/>
          </a:xfrm>
          <a:prstGeom prst="ellipse">
            <a:avLst/>
          </a:prstGeom>
          <a:solidFill>
            <a:schemeClr val="bg1">
              <a:lumMod val="95000"/>
            </a:schemeClr>
          </a:solidFill>
          <a:ln>
            <a:noFill/>
          </a:ln>
        </p:spPr>
        <p:txBody>
          <a:bodyPr lIns="0" rIns="0" anchor="ctr" anchorCtr="0">
            <a:noAutofit/>
          </a:bodyPr>
          <a:lstStyle>
            <a:lvl1pPr marL="0" indent="0" algn="ctr">
              <a:buNone/>
              <a:defRPr>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37" name="Text Placeholder 28">
            <a:extLst>
              <a:ext uri="{FF2B5EF4-FFF2-40B4-BE49-F238E27FC236}">
                <a16:creationId xmlns:a16="http://schemas.microsoft.com/office/drawing/2014/main" id="{F873B1F5-B35A-44F6-8170-D402D8E905B9}"/>
              </a:ext>
            </a:extLst>
          </p:cNvPr>
          <p:cNvSpPr>
            <a:spLocks noGrp="1"/>
          </p:cNvSpPr>
          <p:nvPr>
            <p:ph type="body" sz="quarter" idx="25" hasCustomPrompt="1"/>
          </p:nvPr>
        </p:nvSpPr>
        <p:spPr>
          <a:xfrm>
            <a:off x="383756" y="2779676"/>
            <a:ext cx="621792" cy="621792"/>
          </a:xfrm>
          <a:prstGeom prst="ellipse">
            <a:avLst/>
          </a:prstGeom>
          <a:solidFill>
            <a:schemeClr val="bg1">
              <a:lumMod val="95000"/>
            </a:schemeClr>
          </a:solidFill>
          <a:ln>
            <a:noFill/>
          </a:ln>
        </p:spPr>
        <p:txBody>
          <a:bodyPr lIns="0" rIns="0" anchor="ctr" anchorCtr="0">
            <a:noAutofit/>
          </a:bodyPr>
          <a:lstStyle>
            <a:lvl1pPr marL="0" indent="0" algn="ctr">
              <a:buNone/>
              <a:defRPr>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38" name="Text Placeholder 28">
            <a:extLst>
              <a:ext uri="{FF2B5EF4-FFF2-40B4-BE49-F238E27FC236}">
                <a16:creationId xmlns:a16="http://schemas.microsoft.com/office/drawing/2014/main" id="{3DA33617-34F6-40A8-A3E7-B9CA5FF787B8}"/>
              </a:ext>
            </a:extLst>
          </p:cNvPr>
          <p:cNvSpPr>
            <a:spLocks noGrp="1"/>
          </p:cNvSpPr>
          <p:nvPr>
            <p:ph type="body" sz="quarter" idx="26" hasCustomPrompt="1"/>
          </p:nvPr>
        </p:nvSpPr>
        <p:spPr>
          <a:xfrm>
            <a:off x="383756" y="3610483"/>
            <a:ext cx="621792" cy="621792"/>
          </a:xfrm>
          <a:prstGeom prst="ellipse">
            <a:avLst/>
          </a:prstGeom>
          <a:solidFill>
            <a:schemeClr val="bg1">
              <a:lumMod val="95000"/>
            </a:schemeClr>
          </a:solidFill>
          <a:ln>
            <a:noFill/>
          </a:ln>
        </p:spPr>
        <p:txBody>
          <a:bodyPr lIns="0" rIns="0" anchor="ctr" anchorCtr="0">
            <a:noAutofit/>
          </a:bodyPr>
          <a:lstStyle>
            <a:lvl1pPr marL="0" indent="0" algn="ctr">
              <a:buNone/>
              <a:defRPr>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39" name="Text Placeholder 28">
            <a:extLst>
              <a:ext uri="{FF2B5EF4-FFF2-40B4-BE49-F238E27FC236}">
                <a16:creationId xmlns:a16="http://schemas.microsoft.com/office/drawing/2014/main" id="{6DD1E013-BD12-4ACA-A700-90CE8EC1538C}"/>
              </a:ext>
            </a:extLst>
          </p:cNvPr>
          <p:cNvSpPr>
            <a:spLocks noGrp="1"/>
          </p:cNvSpPr>
          <p:nvPr>
            <p:ph type="body" sz="quarter" idx="27" hasCustomPrompt="1"/>
          </p:nvPr>
        </p:nvSpPr>
        <p:spPr>
          <a:xfrm>
            <a:off x="383756" y="4441289"/>
            <a:ext cx="621792" cy="621792"/>
          </a:xfrm>
          <a:prstGeom prst="ellipse">
            <a:avLst/>
          </a:prstGeom>
          <a:solidFill>
            <a:schemeClr val="bg1">
              <a:lumMod val="95000"/>
            </a:schemeClr>
          </a:solidFill>
          <a:ln>
            <a:noFill/>
          </a:ln>
        </p:spPr>
        <p:txBody>
          <a:bodyPr lIns="0" rIns="0" anchor="ctr" anchorCtr="0">
            <a:noAutofit/>
          </a:bodyPr>
          <a:lstStyle>
            <a:lvl1pPr marL="0" indent="0" algn="ctr">
              <a:buNone/>
              <a:defRPr>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40" name="Text Placeholder 28">
            <a:extLst>
              <a:ext uri="{FF2B5EF4-FFF2-40B4-BE49-F238E27FC236}">
                <a16:creationId xmlns:a16="http://schemas.microsoft.com/office/drawing/2014/main" id="{E4BE7B35-FD78-4D63-8A6D-524BD7F83601}"/>
              </a:ext>
            </a:extLst>
          </p:cNvPr>
          <p:cNvSpPr>
            <a:spLocks noGrp="1"/>
          </p:cNvSpPr>
          <p:nvPr>
            <p:ph type="body" sz="quarter" idx="28" hasCustomPrompt="1"/>
          </p:nvPr>
        </p:nvSpPr>
        <p:spPr>
          <a:xfrm>
            <a:off x="5710667" y="1118062"/>
            <a:ext cx="621792" cy="621792"/>
          </a:xfrm>
          <a:prstGeom prst="ellipse">
            <a:avLst/>
          </a:prstGeom>
          <a:solidFill>
            <a:schemeClr val="bg1">
              <a:lumMod val="95000"/>
            </a:schemeClr>
          </a:solidFill>
          <a:ln>
            <a:noFill/>
          </a:ln>
        </p:spPr>
        <p:txBody>
          <a:bodyPr lIns="0" rIns="0" anchor="ctr" anchorCtr="0">
            <a:noAutofit/>
          </a:bodyPr>
          <a:lstStyle>
            <a:lvl1pPr marL="0" indent="0" algn="ctr">
              <a:buNone/>
              <a:defRPr>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41" name="Text Placeholder 28">
            <a:extLst>
              <a:ext uri="{FF2B5EF4-FFF2-40B4-BE49-F238E27FC236}">
                <a16:creationId xmlns:a16="http://schemas.microsoft.com/office/drawing/2014/main" id="{14E337E2-D0A1-42DF-AB20-46A0BD300DCA}"/>
              </a:ext>
            </a:extLst>
          </p:cNvPr>
          <p:cNvSpPr>
            <a:spLocks noGrp="1"/>
          </p:cNvSpPr>
          <p:nvPr>
            <p:ph type="body" sz="quarter" idx="29" hasCustomPrompt="1"/>
          </p:nvPr>
        </p:nvSpPr>
        <p:spPr>
          <a:xfrm>
            <a:off x="5710667" y="1948869"/>
            <a:ext cx="621792" cy="621792"/>
          </a:xfrm>
          <a:prstGeom prst="ellipse">
            <a:avLst/>
          </a:prstGeom>
          <a:solidFill>
            <a:schemeClr val="bg1">
              <a:lumMod val="95000"/>
            </a:schemeClr>
          </a:solidFill>
          <a:ln>
            <a:noFill/>
          </a:ln>
        </p:spPr>
        <p:txBody>
          <a:bodyPr lIns="0" rIns="0" anchor="ctr" anchorCtr="0">
            <a:noAutofit/>
          </a:bodyPr>
          <a:lstStyle>
            <a:lvl1pPr marL="0" indent="0" algn="ctr">
              <a:buNone/>
              <a:defRPr>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42" name="Text Placeholder 28">
            <a:extLst>
              <a:ext uri="{FF2B5EF4-FFF2-40B4-BE49-F238E27FC236}">
                <a16:creationId xmlns:a16="http://schemas.microsoft.com/office/drawing/2014/main" id="{6A1CD9EE-AEA8-4BC4-8CD2-D9BD4B8E982C}"/>
              </a:ext>
            </a:extLst>
          </p:cNvPr>
          <p:cNvSpPr>
            <a:spLocks noGrp="1"/>
          </p:cNvSpPr>
          <p:nvPr>
            <p:ph type="body" sz="quarter" idx="30" hasCustomPrompt="1"/>
          </p:nvPr>
        </p:nvSpPr>
        <p:spPr>
          <a:xfrm>
            <a:off x="5710667" y="2779676"/>
            <a:ext cx="621792" cy="621792"/>
          </a:xfrm>
          <a:prstGeom prst="ellipse">
            <a:avLst/>
          </a:prstGeom>
          <a:solidFill>
            <a:schemeClr val="bg1">
              <a:lumMod val="95000"/>
            </a:schemeClr>
          </a:solidFill>
          <a:ln>
            <a:noFill/>
          </a:ln>
        </p:spPr>
        <p:txBody>
          <a:bodyPr lIns="0" rIns="0" anchor="ctr" anchorCtr="0">
            <a:noAutofit/>
          </a:bodyPr>
          <a:lstStyle>
            <a:lvl1pPr marL="0" indent="0" algn="ctr">
              <a:buNone/>
              <a:defRPr>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43" name="Text Placeholder 28">
            <a:extLst>
              <a:ext uri="{FF2B5EF4-FFF2-40B4-BE49-F238E27FC236}">
                <a16:creationId xmlns:a16="http://schemas.microsoft.com/office/drawing/2014/main" id="{81DD05A1-2424-4D49-AD24-0F083F1AD587}"/>
              </a:ext>
            </a:extLst>
          </p:cNvPr>
          <p:cNvSpPr>
            <a:spLocks noGrp="1"/>
          </p:cNvSpPr>
          <p:nvPr>
            <p:ph type="body" sz="quarter" idx="31" hasCustomPrompt="1"/>
          </p:nvPr>
        </p:nvSpPr>
        <p:spPr>
          <a:xfrm>
            <a:off x="5710667" y="3610483"/>
            <a:ext cx="621792" cy="621792"/>
          </a:xfrm>
          <a:prstGeom prst="ellipse">
            <a:avLst/>
          </a:prstGeom>
          <a:solidFill>
            <a:schemeClr val="bg1">
              <a:lumMod val="95000"/>
            </a:schemeClr>
          </a:solidFill>
          <a:ln>
            <a:noFill/>
          </a:ln>
        </p:spPr>
        <p:txBody>
          <a:bodyPr lIns="0" rIns="0" anchor="ctr" anchorCtr="0">
            <a:noAutofit/>
          </a:bodyPr>
          <a:lstStyle>
            <a:lvl1pPr marL="0" indent="0" algn="ctr">
              <a:buNone/>
              <a:defRPr>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44" name="Text Placeholder 28">
            <a:extLst>
              <a:ext uri="{FF2B5EF4-FFF2-40B4-BE49-F238E27FC236}">
                <a16:creationId xmlns:a16="http://schemas.microsoft.com/office/drawing/2014/main" id="{C034AD36-9C7E-4A18-B581-9466F90D559F}"/>
              </a:ext>
            </a:extLst>
          </p:cNvPr>
          <p:cNvSpPr>
            <a:spLocks noGrp="1"/>
          </p:cNvSpPr>
          <p:nvPr>
            <p:ph type="body" sz="quarter" idx="32" hasCustomPrompt="1"/>
          </p:nvPr>
        </p:nvSpPr>
        <p:spPr>
          <a:xfrm>
            <a:off x="5710667" y="4441289"/>
            <a:ext cx="621792" cy="621792"/>
          </a:xfrm>
          <a:prstGeom prst="ellipse">
            <a:avLst/>
          </a:prstGeom>
          <a:solidFill>
            <a:schemeClr val="bg1">
              <a:lumMod val="95000"/>
            </a:schemeClr>
          </a:solidFill>
          <a:ln>
            <a:noFill/>
          </a:ln>
        </p:spPr>
        <p:txBody>
          <a:bodyPr lIns="0" rIns="0" anchor="ctr" anchorCtr="0">
            <a:noAutofit/>
          </a:bodyPr>
          <a:lstStyle>
            <a:lvl1pPr marL="0" indent="0" algn="ctr">
              <a:buNone/>
              <a:defRPr>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45" name="Text Placeholder 7">
            <a:extLst>
              <a:ext uri="{FF2B5EF4-FFF2-40B4-BE49-F238E27FC236}">
                <a16:creationId xmlns:a16="http://schemas.microsoft.com/office/drawing/2014/main" id="{1B471233-5CFB-4BA7-A061-B82E05BACD10}"/>
              </a:ext>
            </a:extLst>
          </p:cNvPr>
          <p:cNvSpPr>
            <a:spLocks noGrp="1"/>
          </p:cNvSpPr>
          <p:nvPr>
            <p:ph type="body" sz="quarter" idx="33" hasCustomPrompt="1"/>
          </p:nvPr>
        </p:nvSpPr>
        <p:spPr>
          <a:xfrm>
            <a:off x="1169988" y="5272095"/>
            <a:ext cx="4135659" cy="623888"/>
          </a:xfrm>
        </p:spPr>
        <p:txBody>
          <a:bodyPr lIns="91440" anchor="ct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Type in item</a:t>
            </a:r>
          </a:p>
        </p:txBody>
      </p:sp>
      <p:sp>
        <p:nvSpPr>
          <p:cNvPr id="46" name="Text Placeholder 7">
            <a:extLst>
              <a:ext uri="{FF2B5EF4-FFF2-40B4-BE49-F238E27FC236}">
                <a16:creationId xmlns:a16="http://schemas.microsoft.com/office/drawing/2014/main" id="{298DD251-0F9C-4106-B6C6-5508408D2C00}"/>
              </a:ext>
            </a:extLst>
          </p:cNvPr>
          <p:cNvSpPr>
            <a:spLocks noGrp="1"/>
          </p:cNvSpPr>
          <p:nvPr>
            <p:ph type="body" sz="quarter" idx="34" hasCustomPrompt="1"/>
          </p:nvPr>
        </p:nvSpPr>
        <p:spPr>
          <a:xfrm>
            <a:off x="6494241" y="5272095"/>
            <a:ext cx="4135659" cy="623888"/>
          </a:xfrm>
        </p:spPr>
        <p:txBody>
          <a:bodyPr lIns="91440" anchor="ct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Type in item</a:t>
            </a:r>
          </a:p>
        </p:txBody>
      </p:sp>
      <p:sp>
        <p:nvSpPr>
          <p:cNvPr id="47" name="Text Placeholder 28">
            <a:extLst>
              <a:ext uri="{FF2B5EF4-FFF2-40B4-BE49-F238E27FC236}">
                <a16:creationId xmlns:a16="http://schemas.microsoft.com/office/drawing/2014/main" id="{5F35A2F1-543F-4329-BCF3-3D362C93A32E}"/>
              </a:ext>
            </a:extLst>
          </p:cNvPr>
          <p:cNvSpPr>
            <a:spLocks noGrp="1"/>
          </p:cNvSpPr>
          <p:nvPr>
            <p:ph type="body" sz="quarter" idx="35" hasCustomPrompt="1"/>
          </p:nvPr>
        </p:nvSpPr>
        <p:spPr>
          <a:xfrm>
            <a:off x="383756" y="5272095"/>
            <a:ext cx="621792" cy="621792"/>
          </a:xfrm>
          <a:prstGeom prst="ellipse">
            <a:avLst/>
          </a:prstGeom>
          <a:solidFill>
            <a:schemeClr val="bg1">
              <a:lumMod val="95000"/>
            </a:schemeClr>
          </a:solidFill>
          <a:ln>
            <a:noFill/>
          </a:ln>
        </p:spPr>
        <p:txBody>
          <a:bodyPr lIns="0" rIns="0" anchor="ctr" anchorCtr="0">
            <a:noAutofit/>
          </a:bodyPr>
          <a:lstStyle>
            <a:lvl1pPr marL="0" indent="0" algn="ctr">
              <a:buNone/>
              <a:defRPr>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48" name="Text Placeholder 28">
            <a:extLst>
              <a:ext uri="{FF2B5EF4-FFF2-40B4-BE49-F238E27FC236}">
                <a16:creationId xmlns:a16="http://schemas.microsoft.com/office/drawing/2014/main" id="{5E22F451-6211-4A5F-8ADB-BC8288F748B6}"/>
              </a:ext>
            </a:extLst>
          </p:cNvPr>
          <p:cNvSpPr>
            <a:spLocks noGrp="1"/>
          </p:cNvSpPr>
          <p:nvPr>
            <p:ph type="body" sz="quarter" idx="36" hasCustomPrompt="1"/>
          </p:nvPr>
        </p:nvSpPr>
        <p:spPr>
          <a:xfrm>
            <a:off x="5710667" y="5272095"/>
            <a:ext cx="621792" cy="621792"/>
          </a:xfrm>
          <a:prstGeom prst="ellipse">
            <a:avLst/>
          </a:prstGeom>
          <a:solidFill>
            <a:schemeClr val="bg1">
              <a:lumMod val="95000"/>
            </a:schemeClr>
          </a:solidFill>
          <a:ln>
            <a:noFill/>
          </a:ln>
        </p:spPr>
        <p:txBody>
          <a:bodyPr lIns="0" rIns="0" anchor="ctr" anchorCtr="0">
            <a:noAutofit/>
          </a:bodyPr>
          <a:lstStyle>
            <a:lvl1pPr marL="0" indent="0" algn="ctr">
              <a:buNone/>
              <a:defRPr>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Tree>
    <p:extLst>
      <p:ext uri="{BB962C8B-B14F-4D97-AF65-F5344CB8AC3E}">
        <p14:creationId xmlns:p14="http://schemas.microsoft.com/office/powerpoint/2010/main" val="1240085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FA2D9-F7BD-4211-A796-1DDD2AA85FBA}"/>
              </a:ext>
            </a:extLst>
          </p:cNvPr>
          <p:cNvSpPr>
            <a:spLocks noGrp="1"/>
          </p:cNvSpPr>
          <p:nvPr>
            <p:ph type="title"/>
          </p:nvPr>
        </p:nvSpPr>
        <p:spPr>
          <a:xfrm>
            <a:off x="342900" y="74179"/>
            <a:ext cx="11010900" cy="840221"/>
          </a:xfrm>
          <a:prstGeom prst="rect">
            <a:avLst/>
          </a:prstGeom>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B45B4E4F-5DFF-4FB9-BA6E-EAFBD5B3F420}"/>
              </a:ext>
            </a:extLst>
          </p:cNvPr>
          <p:cNvSpPr>
            <a:spLocks noGrp="1"/>
          </p:cNvSpPr>
          <p:nvPr>
            <p:ph type="body" orient="vert" idx="1"/>
          </p:nvPr>
        </p:nvSpPr>
        <p:spPr>
          <a:xfrm>
            <a:off x="342900" y="1104900"/>
            <a:ext cx="11010900" cy="5219699"/>
          </a:xfrm>
          <a:prstGeom prst="rect">
            <a:avLst/>
          </a:prstGeo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220170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DDAE9C-42BE-4BB2-8F3A-DE2F9D112F3D}"/>
              </a:ext>
            </a:extLst>
          </p:cNvPr>
          <p:cNvSpPr>
            <a:spLocks noGrp="1"/>
          </p:cNvSpPr>
          <p:nvPr>
            <p:ph type="title" orient="vert"/>
          </p:nvPr>
        </p:nvSpPr>
        <p:spPr>
          <a:xfrm>
            <a:off x="8724900" y="365125"/>
            <a:ext cx="2628900" cy="5811838"/>
          </a:xfrm>
          <a:prstGeom prst="rect">
            <a:avLst/>
          </a:prstGeo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7AF83A74-A20C-4111-92D3-524315B21ABB}"/>
              </a:ext>
            </a:extLst>
          </p:cNvPr>
          <p:cNvSpPr>
            <a:spLocks noGrp="1"/>
          </p:cNvSpPr>
          <p:nvPr>
            <p:ph type="body" orient="vert" idx="1"/>
          </p:nvPr>
        </p:nvSpPr>
        <p:spPr>
          <a:xfrm>
            <a:off x="838200" y="365125"/>
            <a:ext cx="7734300" cy="5811838"/>
          </a:xfrm>
          <a:prstGeom prst="rect">
            <a:avLst/>
          </a:prstGeo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DEF8AE1-DBE8-448D-BA04-D7C770AA737A}"/>
              </a:ext>
            </a:extLst>
          </p:cNvPr>
          <p:cNvSpPr>
            <a:spLocks noGrp="1"/>
          </p:cNvSpPr>
          <p:nvPr>
            <p:ph type="dt" sz="half" idx="10"/>
          </p:nvPr>
        </p:nvSpPr>
        <p:spPr>
          <a:xfrm>
            <a:off x="838200" y="6356350"/>
            <a:ext cx="2743200" cy="365125"/>
          </a:xfrm>
          <a:prstGeom prst="rect">
            <a:avLst/>
          </a:prstGeom>
        </p:spPr>
        <p:txBody>
          <a:bodyPr/>
          <a:lstStyle/>
          <a:p>
            <a:fld id="{A8B93668-25A7-4CA8-BE5B-F8611CDFF273}" type="datetimeFigureOut">
              <a:rPr lang="en-US" smtClean="0"/>
              <a:t>8/4/23</a:t>
            </a:fld>
            <a:endParaRPr lang="en-US"/>
          </a:p>
        </p:txBody>
      </p:sp>
      <p:sp>
        <p:nvSpPr>
          <p:cNvPr id="5" name="Footer Placeholder 4">
            <a:extLst>
              <a:ext uri="{FF2B5EF4-FFF2-40B4-BE49-F238E27FC236}">
                <a16:creationId xmlns:a16="http://schemas.microsoft.com/office/drawing/2014/main" id="{6263DCBC-7B21-4A5F-9FEA-51AA1FC75C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4EF860A-8160-4028-AB73-E87066405CED}"/>
              </a:ext>
            </a:extLst>
          </p:cNvPr>
          <p:cNvSpPr>
            <a:spLocks noGrp="1"/>
          </p:cNvSpPr>
          <p:nvPr>
            <p:ph type="sldNum" sz="quarter" idx="12"/>
          </p:nvPr>
        </p:nvSpPr>
        <p:spPr>
          <a:xfrm>
            <a:off x="8610600" y="6356350"/>
            <a:ext cx="2743200" cy="365125"/>
          </a:xfrm>
          <a:prstGeom prst="rect">
            <a:avLst/>
          </a:prstGeom>
        </p:spPr>
        <p:txBody>
          <a:bodyPr/>
          <a:lstStyle/>
          <a:p>
            <a:fld id="{B11DAADB-846C-4EC1-8054-AAA4FCB32917}" type="slidenum">
              <a:rPr lang="en-US" smtClean="0"/>
              <a:t>‹#›</a:t>
            </a:fld>
            <a:endParaRPr lang="en-US"/>
          </a:p>
        </p:txBody>
      </p:sp>
    </p:spTree>
    <p:extLst>
      <p:ext uri="{BB962C8B-B14F-4D97-AF65-F5344CB8AC3E}">
        <p14:creationId xmlns:p14="http://schemas.microsoft.com/office/powerpoint/2010/main" val="29345218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ppendix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29988-389F-43AF-9EA3-ABB25DA0E3E9}"/>
              </a:ext>
            </a:extLst>
          </p:cNvPr>
          <p:cNvSpPr>
            <a:spLocks noGrp="1"/>
          </p:cNvSpPr>
          <p:nvPr>
            <p:ph type="title"/>
          </p:nvPr>
        </p:nvSpPr>
        <p:spPr>
          <a:xfrm>
            <a:off x="888914" y="1948061"/>
            <a:ext cx="9654604" cy="685800"/>
          </a:xfrm>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FBF75A12-B7C1-4EFA-9CF8-70E48D3E842E}"/>
              </a:ext>
            </a:extLst>
          </p:cNvPr>
          <p:cNvSpPr>
            <a:spLocks noGrp="1"/>
          </p:cNvSpPr>
          <p:nvPr>
            <p:ph type="sldNum" sz="quarter" idx="10"/>
          </p:nvPr>
        </p:nvSpPr>
        <p:spPr/>
        <p:txBody>
          <a:bodyPr/>
          <a:lstStyle/>
          <a:p>
            <a:fld id="{634AE98D-A3AE-4130-B41C-175A6CE8A783}" type="slidenum">
              <a:rPr lang="en-US" smtClean="0"/>
              <a:pPr/>
              <a:t>‹#›</a:t>
            </a:fld>
            <a:endParaRPr lang="en-US" dirty="0"/>
          </a:p>
        </p:txBody>
      </p:sp>
      <p:sp>
        <p:nvSpPr>
          <p:cNvPr id="4" name="Footer Placeholder 3">
            <a:extLst>
              <a:ext uri="{FF2B5EF4-FFF2-40B4-BE49-F238E27FC236}">
                <a16:creationId xmlns:a16="http://schemas.microsoft.com/office/drawing/2014/main" id="{0E72036F-F74C-4B34-9C9B-70331A7CDCBE}"/>
              </a:ext>
            </a:extLst>
          </p:cNvPr>
          <p:cNvSpPr>
            <a:spLocks noGrp="1"/>
          </p:cNvSpPr>
          <p:nvPr>
            <p:ph type="ftr" sz="quarter" idx="11"/>
          </p:nvPr>
        </p:nvSpPr>
        <p:spPr/>
        <p:txBody>
          <a:bodyPr/>
          <a:lstStyle/>
          <a:p>
            <a:r>
              <a:rPr lang="en-US" dirty="0"/>
              <a:t>Copyright 2023 - United Instructors &amp; Textbook Authors Co-op - SociologicalYOU - ISBN 978-1-64007-406-4 - All Rights Reserved</a:t>
            </a:r>
          </a:p>
        </p:txBody>
      </p:sp>
    </p:spTree>
    <p:extLst>
      <p:ext uri="{BB962C8B-B14F-4D97-AF65-F5344CB8AC3E}">
        <p14:creationId xmlns:p14="http://schemas.microsoft.com/office/powerpoint/2010/main" val="5897919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isc.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C0F72-21D8-498E-819A-9CE64DFF316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B534B05D-6154-4B36-93B1-FECD88ED8757}"/>
              </a:ext>
            </a:extLst>
          </p:cNvPr>
          <p:cNvSpPr>
            <a:spLocks noGrp="1"/>
          </p:cNvSpPr>
          <p:nvPr>
            <p:ph type="sldNum" sz="quarter" idx="10"/>
          </p:nvPr>
        </p:nvSpPr>
        <p:spPr/>
        <p:txBody>
          <a:bodyPr/>
          <a:lstStyle/>
          <a:p>
            <a:fld id="{634AE98D-A3AE-4130-B41C-175A6CE8A783}" type="slidenum">
              <a:rPr lang="en-US" smtClean="0"/>
              <a:pPr/>
              <a:t>‹#›</a:t>
            </a:fld>
            <a:endParaRPr lang="en-US" dirty="0"/>
          </a:p>
        </p:txBody>
      </p:sp>
      <p:sp>
        <p:nvSpPr>
          <p:cNvPr id="4" name="Footer Placeholder 3">
            <a:extLst>
              <a:ext uri="{FF2B5EF4-FFF2-40B4-BE49-F238E27FC236}">
                <a16:creationId xmlns:a16="http://schemas.microsoft.com/office/drawing/2014/main" id="{D476DD7C-BC36-4310-87E6-8F2114BCE1E3}"/>
              </a:ext>
            </a:extLst>
          </p:cNvPr>
          <p:cNvSpPr>
            <a:spLocks noGrp="1"/>
          </p:cNvSpPr>
          <p:nvPr>
            <p:ph type="ftr" sz="quarter" idx="11"/>
          </p:nvPr>
        </p:nvSpPr>
        <p:spPr/>
        <p:txBody>
          <a:bodyPr/>
          <a:lstStyle/>
          <a:p>
            <a:r>
              <a:rPr lang="en-US" dirty="0"/>
              <a:t>Copyright 2023 - United Instructors &amp; Textbook Authors Co-op - SociologicalYOU - ISBN 978-1-64007-406-4 - All Rights Reserved</a:t>
            </a:r>
          </a:p>
        </p:txBody>
      </p:sp>
      <p:sp>
        <p:nvSpPr>
          <p:cNvPr id="5" name="Text Placeholder">
            <a:extLst>
              <a:ext uri="{FF2B5EF4-FFF2-40B4-BE49-F238E27FC236}">
                <a16:creationId xmlns:a16="http://schemas.microsoft.com/office/drawing/2014/main" id="{D60051B7-F9B7-40FA-9225-574EEBBC00C7}"/>
              </a:ext>
            </a:extLst>
          </p:cNvPr>
          <p:cNvSpPr>
            <a:spLocks noGrp="1"/>
          </p:cNvSpPr>
          <p:nvPr>
            <p:ph idx="1"/>
          </p:nvPr>
        </p:nvSpPr>
        <p:spPr>
          <a:xfrm>
            <a:off x="342899" y="1104900"/>
            <a:ext cx="9646259" cy="520099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0656524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ppendix-One Placehol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994AB-2C62-45E6-8793-F7AF3121118C}"/>
              </a:ext>
            </a:extLst>
          </p:cNvPr>
          <p:cNvSpPr>
            <a:spLocks noGrp="1"/>
          </p:cNvSpPr>
          <p:nvPr>
            <p:ph type="title"/>
          </p:nvPr>
        </p:nvSpPr>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6D361091-651D-4533-AC4A-C7ABEB81C8DA}"/>
              </a:ext>
            </a:extLst>
          </p:cNvPr>
          <p:cNvSpPr>
            <a:spLocks noGrp="1"/>
          </p:cNvSpPr>
          <p:nvPr>
            <p:ph type="sldNum" sz="quarter" idx="10"/>
          </p:nvPr>
        </p:nvSpPr>
        <p:spPr/>
        <p:txBody>
          <a:bodyPr/>
          <a:lstStyle/>
          <a:p>
            <a:fld id="{634AE98D-A3AE-4130-B41C-175A6CE8A783}" type="slidenum">
              <a:rPr lang="en-US" smtClean="0"/>
              <a:pPr/>
              <a:t>‹#›</a:t>
            </a:fld>
            <a:endParaRPr lang="en-US" dirty="0"/>
          </a:p>
        </p:txBody>
      </p:sp>
      <p:sp>
        <p:nvSpPr>
          <p:cNvPr id="4" name="Footer Placeholder 3">
            <a:extLst>
              <a:ext uri="{FF2B5EF4-FFF2-40B4-BE49-F238E27FC236}">
                <a16:creationId xmlns:a16="http://schemas.microsoft.com/office/drawing/2014/main" id="{1D297EF7-2656-4F56-BECD-27B9286EB79B}"/>
              </a:ext>
            </a:extLst>
          </p:cNvPr>
          <p:cNvSpPr>
            <a:spLocks noGrp="1"/>
          </p:cNvSpPr>
          <p:nvPr>
            <p:ph type="ftr" sz="quarter" idx="11"/>
          </p:nvPr>
        </p:nvSpPr>
        <p:spPr/>
        <p:txBody>
          <a:bodyPr/>
          <a:lstStyle/>
          <a:p>
            <a:r>
              <a:rPr lang="en-US" dirty="0"/>
              <a:t>Copyright 2023 - United Instructors &amp; Textbook Authors Co-op - SociologicalYOU - ISBN 978-1-64007-406-4 - All Rights Reserved</a:t>
            </a:r>
          </a:p>
        </p:txBody>
      </p:sp>
      <p:sp>
        <p:nvSpPr>
          <p:cNvPr id="5" name="Content Placeholder 1">
            <a:extLst>
              <a:ext uri="{FF2B5EF4-FFF2-40B4-BE49-F238E27FC236}">
                <a16:creationId xmlns:a16="http://schemas.microsoft.com/office/drawing/2014/main" id="{FCF44487-9C40-46B2-B724-C5969AB96EAC}"/>
              </a:ext>
            </a:extLst>
          </p:cNvPr>
          <p:cNvSpPr>
            <a:spLocks noGrp="1"/>
          </p:cNvSpPr>
          <p:nvPr>
            <p:ph sz="quarter" idx="12" hasCustomPrompt="1"/>
          </p:nvPr>
        </p:nvSpPr>
        <p:spPr>
          <a:xfrm>
            <a:off x="342899" y="1090045"/>
            <a:ext cx="11020425" cy="5079935"/>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6" name="Return to main slide Link 2">
            <a:extLst>
              <a:ext uri="{FF2B5EF4-FFF2-40B4-BE49-F238E27FC236}">
                <a16:creationId xmlns:a16="http://schemas.microsoft.com/office/drawing/2014/main" id="{A7038EFA-C2FA-42E1-A50A-2B7DBCD35B35}"/>
              </a:ext>
            </a:extLst>
          </p:cNvPr>
          <p:cNvSpPr>
            <a:spLocks noGrp="1"/>
          </p:cNvSpPr>
          <p:nvPr>
            <p:ph type="body" sz="quarter" idx="15" hasCustomPrompt="1"/>
          </p:nvPr>
        </p:nvSpPr>
        <p:spPr>
          <a:xfrm>
            <a:off x="4236326" y="6234219"/>
            <a:ext cx="2959779" cy="228600"/>
          </a:xfr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Tree>
    <p:extLst>
      <p:ext uri="{BB962C8B-B14F-4D97-AF65-F5344CB8AC3E}">
        <p14:creationId xmlns:p14="http://schemas.microsoft.com/office/powerpoint/2010/main" val="684084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Cover-Green">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FB753C1F-51E3-4F0F-8790-B06911C57CA6}"/>
              </a:ext>
            </a:extLst>
          </p:cNvPr>
          <p:cNvSpPr>
            <a:spLocks noGrp="1"/>
          </p:cNvSpPr>
          <p:nvPr>
            <p:ph type="pic" sz="quarter" idx="12"/>
          </p:nvPr>
        </p:nvSpPr>
        <p:spPr>
          <a:xfrm>
            <a:off x="6208295" y="1222375"/>
            <a:ext cx="5183605" cy="5140325"/>
          </a:xfrm>
          <a:prstGeom prst="rect">
            <a:avLst/>
          </a:prstGeom>
        </p:spPr>
        <p:txBody>
          <a:bodyPr/>
          <a:lstStyle>
            <a:lvl1pPr marL="0" indent="0">
              <a:buNone/>
              <a:defRPr/>
            </a:lvl1pPr>
          </a:lstStyle>
          <a:p>
            <a:r>
              <a:rPr lang="en-US"/>
              <a:t>Click icon to add picture</a:t>
            </a:r>
            <a:endParaRPr lang="en-US" dirty="0"/>
          </a:p>
        </p:txBody>
      </p:sp>
      <p:sp>
        <p:nvSpPr>
          <p:cNvPr id="6" name="Rectangle 5">
            <a:extLst>
              <a:ext uri="{FF2B5EF4-FFF2-40B4-BE49-F238E27FC236}">
                <a16:creationId xmlns:a16="http://schemas.microsoft.com/office/drawing/2014/main" id="{F77B9584-2777-45CB-8CA1-F27346949515}"/>
              </a:ext>
            </a:extLst>
          </p:cNvPr>
          <p:cNvSpPr/>
          <p:nvPr userDrawn="1"/>
        </p:nvSpPr>
        <p:spPr>
          <a:xfrm>
            <a:off x="1" y="2026302"/>
            <a:ext cx="6047054" cy="35324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a:extLst>
              <a:ext uri="{FF2B5EF4-FFF2-40B4-BE49-F238E27FC236}">
                <a16:creationId xmlns:a16="http://schemas.microsoft.com/office/drawing/2014/main" id="{63E5DA04-4AE0-448B-8766-5958D2B4C46C}"/>
              </a:ext>
            </a:extLst>
          </p:cNvPr>
          <p:cNvSpPr>
            <a:spLocks noGrp="1"/>
          </p:cNvSpPr>
          <p:nvPr>
            <p:ph type="ctrTitle" hasCustomPrompt="1"/>
          </p:nvPr>
        </p:nvSpPr>
        <p:spPr>
          <a:xfrm>
            <a:off x="647700" y="2456621"/>
            <a:ext cx="5111656" cy="972380"/>
          </a:xfrm>
          <a:prstGeom prst="rect">
            <a:avLst/>
          </a:prstGeom>
          <a:effectLst/>
        </p:spPr>
        <p:txBody>
          <a:bodyPr anchor="b">
            <a:noAutofit/>
          </a:bodyPr>
          <a:lstStyle>
            <a:lvl1pPr algn="l">
              <a:lnSpc>
                <a:spcPct val="100000"/>
              </a:lnSpc>
              <a:defRPr sz="3600" b="1">
                <a:solidFill>
                  <a:schemeClr val="bg2"/>
                </a:solidFill>
              </a:defRPr>
            </a:lvl1pPr>
          </a:lstStyle>
          <a:p>
            <a:r>
              <a:rPr lang="en-US" dirty="0"/>
              <a:t>Presentation Title</a:t>
            </a:r>
          </a:p>
        </p:txBody>
      </p:sp>
      <p:sp>
        <p:nvSpPr>
          <p:cNvPr id="9" name="Subtitle">
            <a:extLst>
              <a:ext uri="{FF2B5EF4-FFF2-40B4-BE49-F238E27FC236}">
                <a16:creationId xmlns:a16="http://schemas.microsoft.com/office/drawing/2014/main" id="{0C489475-9735-4345-B9E0-1BC83E24DD9D}"/>
              </a:ext>
            </a:extLst>
          </p:cNvPr>
          <p:cNvSpPr>
            <a:spLocks noGrp="1"/>
          </p:cNvSpPr>
          <p:nvPr>
            <p:ph type="subTitle" idx="1" hasCustomPrompt="1"/>
          </p:nvPr>
        </p:nvSpPr>
        <p:spPr>
          <a:xfrm>
            <a:off x="647700" y="3614345"/>
            <a:ext cx="5111656" cy="576185"/>
          </a:xfrm>
          <a:prstGeom prst="rect">
            <a:avLst/>
          </a:prstGeom>
        </p:spPr>
        <p:txBody>
          <a:bodyPr>
            <a:normAutofit/>
          </a:bodyPr>
          <a:lstStyle>
            <a:lvl1pPr marL="0" indent="0" algn="l">
              <a:buNone/>
              <a:defRPr sz="2000" b="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sp>
        <p:nvSpPr>
          <p:cNvPr id="10" name="Text Placeholder">
            <a:extLst>
              <a:ext uri="{FF2B5EF4-FFF2-40B4-BE49-F238E27FC236}">
                <a16:creationId xmlns:a16="http://schemas.microsoft.com/office/drawing/2014/main" id="{9CE990C7-99F1-482F-8F7C-04D45F2C1A98}"/>
              </a:ext>
            </a:extLst>
          </p:cNvPr>
          <p:cNvSpPr>
            <a:spLocks noGrp="1"/>
          </p:cNvSpPr>
          <p:nvPr>
            <p:ph type="body" sz="quarter" idx="13" hasCustomPrompt="1"/>
          </p:nvPr>
        </p:nvSpPr>
        <p:spPr>
          <a:xfrm>
            <a:off x="647700" y="4409814"/>
            <a:ext cx="5111656" cy="576185"/>
          </a:xfrm>
          <a:prstGeom prst="rect">
            <a:avLst/>
          </a:prstGeom>
        </p:spPr>
        <p:txBody>
          <a:bodyPr>
            <a:normAutofit/>
          </a:bodyPr>
          <a:lstStyle>
            <a:lvl1pPr>
              <a:spcBef>
                <a:spcPts val="0"/>
              </a:spcBef>
              <a:defRPr sz="1600" b="0">
                <a:solidFill>
                  <a:schemeClr val="bg2"/>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Extra Text</a:t>
            </a:r>
          </a:p>
        </p:txBody>
      </p:sp>
      <p:sp>
        <p:nvSpPr>
          <p:cNvPr id="14" name="Slide Number Placeholder 4">
            <a:extLst>
              <a:ext uri="{FF2B5EF4-FFF2-40B4-BE49-F238E27FC236}">
                <a16:creationId xmlns:a16="http://schemas.microsoft.com/office/drawing/2014/main" id="{6AC2A749-AF65-460D-AEB0-06763C138B4C}"/>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
        <p:nvSpPr>
          <p:cNvPr id="15" name="Footer Placeholder 3">
            <a:extLst>
              <a:ext uri="{FF2B5EF4-FFF2-40B4-BE49-F238E27FC236}">
                <a16:creationId xmlns:a16="http://schemas.microsoft.com/office/drawing/2014/main" id="{CBFD8D07-FE5F-4140-9762-B9DF6E5B3EA3}"/>
              </a:ext>
            </a:extLst>
          </p:cNvPr>
          <p:cNvSpPr>
            <a:spLocks noGrp="1"/>
          </p:cNvSpPr>
          <p:nvPr>
            <p:ph type="ftr" sz="quarter" idx="3"/>
          </p:nvPr>
        </p:nvSpPr>
        <p:spPr>
          <a:xfrm>
            <a:off x="1443272" y="6573052"/>
            <a:ext cx="8545888" cy="262408"/>
          </a:xfrm>
          <a:prstGeom prst="rect">
            <a:avLst/>
          </a:prstGeom>
        </p:spPr>
        <p:txBody>
          <a:bodyPr/>
          <a:lstStyle>
            <a:lvl1pPr>
              <a:defRPr sz="1200">
                <a:solidFill>
                  <a:schemeClr val="bg2">
                    <a:lumMod val="65000"/>
                  </a:schemeClr>
                </a:solidFill>
              </a:defRPr>
            </a:lvl1pPr>
          </a:lstStyle>
          <a:p>
            <a:r>
              <a:rPr lang="en-US" dirty="0"/>
              <a:t>Copyright 2023 - United Instructors &amp; Textbook Authors Co-op - SociologicalYOU - ISBN 978-1-64007-406-4 - All Rights Reserved</a:t>
            </a:r>
          </a:p>
        </p:txBody>
      </p:sp>
    </p:spTree>
    <p:extLst>
      <p:ext uri="{BB962C8B-B14F-4D97-AF65-F5344CB8AC3E}">
        <p14:creationId xmlns:p14="http://schemas.microsoft.com/office/powerpoint/2010/main" val="14224501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ppendix-Two Comparison Placeholders With Identifi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EB5BE-7C10-4829-9DBA-9D4F61E907EC}"/>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39B1845-78EF-40DE-83ED-A1D3FB5972B8}"/>
              </a:ext>
            </a:extLst>
          </p:cNvPr>
          <p:cNvSpPr>
            <a:spLocks noGrp="1"/>
          </p:cNvSpPr>
          <p:nvPr>
            <p:ph type="sldNum" sz="quarter" idx="10"/>
          </p:nvPr>
        </p:nvSpPr>
        <p:spPr/>
        <p:txBody>
          <a:bodyPr/>
          <a:lstStyle/>
          <a:p>
            <a:fld id="{634AE98D-A3AE-4130-B41C-175A6CE8A783}" type="slidenum">
              <a:rPr lang="en-US" smtClean="0"/>
              <a:pPr/>
              <a:t>‹#›</a:t>
            </a:fld>
            <a:endParaRPr lang="en-US" dirty="0"/>
          </a:p>
        </p:txBody>
      </p:sp>
      <p:sp>
        <p:nvSpPr>
          <p:cNvPr id="4" name="Footer Placeholder 3">
            <a:extLst>
              <a:ext uri="{FF2B5EF4-FFF2-40B4-BE49-F238E27FC236}">
                <a16:creationId xmlns:a16="http://schemas.microsoft.com/office/drawing/2014/main" id="{C104F761-EAE9-406A-B07F-0C4E2DB17777}"/>
              </a:ext>
            </a:extLst>
          </p:cNvPr>
          <p:cNvSpPr>
            <a:spLocks noGrp="1"/>
          </p:cNvSpPr>
          <p:nvPr>
            <p:ph type="ftr" sz="quarter" idx="11"/>
          </p:nvPr>
        </p:nvSpPr>
        <p:spPr/>
        <p:txBody>
          <a:bodyPr/>
          <a:lstStyle/>
          <a:p>
            <a:r>
              <a:rPr lang="en-US" dirty="0"/>
              <a:t>Copyright 2023 - United Instructors &amp; Textbook Authors Co-op - SociologicalYOU - ISBN 978-1-64007-406-4 - All Rights Reserved</a:t>
            </a:r>
          </a:p>
        </p:txBody>
      </p:sp>
      <p:sp>
        <p:nvSpPr>
          <p:cNvPr id="5" name="Return to main slide Link 1">
            <a:extLst>
              <a:ext uri="{FF2B5EF4-FFF2-40B4-BE49-F238E27FC236}">
                <a16:creationId xmlns:a16="http://schemas.microsoft.com/office/drawing/2014/main" id="{7B87FAE4-C3D8-48D6-9640-D0A562C70492}"/>
              </a:ext>
            </a:extLst>
          </p:cNvPr>
          <p:cNvSpPr>
            <a:spLocks noGrp="1"/>
          </p:cNvSpPr>
          <p:nvPr>
            <p:ph type="body" sz="quarter" idx="13" hasCustomPrompt="1"/>
          </p:nvPr>
        </p:nvSpPr>
        <p:spPr>
          <a:xfrm>
            <a:off x="3668760" y="1059828"/>
            <a:ext cx="4854481" cy="228600"/>
          </a:xfrm>
          <a:prstGeom prst="rect">
            <a:avLst/>
          </a:prstGeo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
        <p:nvSpPr>
          <p:cNvPr id="6" name="Image Identifier 1">
            <a:extLst>
              <a:ext uri="{FF2B5EF4-FFF2-40B4-BE49-F238E27FC236}">
                <a16:creationId xmlns:a16="http://schemas.microsoft.com/office/drawing/2014/main" id="{E098B4A2-3A6D-436E-B080-7A853EBCD463}"/>
              </a:ext>
            </a:extLst>
          </p:cNvPr>
          <p:cNvSpPr>
            <a:spLocks noGrp="1"/>
          </p:cNvSpPr>
          <p:nvPr>
            <p:ph type="body" sz="quarter" idx="15" hasCustomPrompt="1"/>
          </p:nvPr>
        </p:nvSpPr>
        <p:spPr>
          <a:xfrm>
            <a:off x="365125" y="1410562"/>
            <a:ext cx="5267788" cy="392112"/>
          </a:xfrm>
        </p:spPr>
        <p:txBody>
          <a:bodyPr/>
          <a:lstStyle>
            <a:lvl1pPr>
              <a:defRPr/>
            </a:lvl1pPr>
          </a:lstStyle>
          <a:p>
            <a:pPr lvl="0"/>
            <a:r>
              <a:rPr lang="en-US" dirty="0"/>
              <a:t>Image Identifier 1</a:t>
            </a:r>
          </a:p>
        </p:txBody>
      </p:sp>
      <p:sp>
        <p:nvSpPr>
          <p:cNvPr id="7" name="Content Placeholder 1">
            <a:extLst>
              <a:ext uri="{FF2B5EF4-FFF2-40B4-BE49-F238E27FC236}">
                <a16:creationId xmlns:a16="http://schemas.microsoft.com/office/drawing/2014/main" id="{CF76528A-0B54-42E0-8A84-A576B20BC36E}"/>
              </a:ext>
            </a:extLst>
          </p:cNvPr>
          <p:cNvSpPr>
            <a:spLocks noGrp="1"/>
          </p:cNvSpPr>
          <p:nvPr>
            <p:ph sz="quarter" idx="16" hasCustomPrompt="1"/>
          </p:nvPr>
        </p:nvSpPr>
        <p:spPr>
          <a:xfrm>
            <a:off x="342900" y="1933304"/>
            <a:ext cx="5267788" cy="4113312"/>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8" name="Image Identifier 2">
            <a:extLst>
              <a:ext uri="{FF2B5EF4-FFF2-40B4-BE49-F238E27FC236}">
                <a16:creationId xmlns:a16="http://schemas.microsoft.com/office/drawing/2014/main" id="{A0CFEDBD-C1C4-408C-9324-5C4E7B06E2AC}"/>
              </a:ext>
            </a:extLst>
          </p:cNvPr>
          <p:cNvSpPr>
            <a:spLocks noGrp="1"/>
          </p:cNvSpPr>
          <p:nvPr>
            <p:ph type="body" sz="quarter" idx="17" hasCustomPrompt="1"/>
          </p:nvPr>
        </p:nvSpPr>
        <p:spPr>
          <a:xfrm>
            <a:off x="6161266" y="1410562"/>
            <a:ext cx="5195285" cy="393192"/>
          </a:xfrm>
        </p:spPr>
        <p:txBody>
          <a:bodyPr/>
          <a:lstStyle>
            <a:lvl1pPr>
              <a:defRPr/>
            </a:lvl1pPr>
          </a:lstStyle>
          <a:p>
            <a:pPr lvl="0"/>
            <a:r>
              <a:rPr lang="en-US" dirty="0"/>
              <a:t>Image Identifier 2</a:t>
            </a:r>
          </a:p>
        </p:txBody>
      </p:sp>
      <p:sp>
        <p:nvSpPr>
          <p:cNvPr id="9" name="Content Placeholder 2">
            <a:extLst>
              <a:ext uri="{FF2B5EF4-FFF2-40B4-BE49-F238E27FC236}">
                <a16:creationId xmlns:a16="http://schemas.microsoft.com/office/drawing/2014/main" id="{72852C5C-2E42-4B37-9762-3572308A545C}"/>
              </a:ext>
            </a:extLst>
          </p:cNvPr>
          <p:cNvSpPr>
            <a:spLocks noGrp="1"/>
          </p:cNvSpPr>
          <p:nvPr>
            <p:ph sz="quarter" idx="14" hasCustomPrompt="1"/>
          </p:nvPr>
        </p:nvSpPr>
        <p:spPr>
          <a:xfrm>
            <a:off x="6169981" y="1933304"/>
            <a:ext cx="5193343" cy="4113312"/>
          </a:xfrm>
          <a:prstGeom prst="rect">
            <a:avLst/>
          </a:prstGeom>
        </p:spPr>
        <p:txBody>
          <a:bodyPr/>
          <a:lstStyle>
            <a:lvl1pPr>
              <a:defRPr/>
            </a:lvl1pPr>
          </a:lstStyle>
          <a:p>
            <a:pPr lvl="0"/>
            <a:r>
              <a:rPr lang="en-US" dirty="0"/>
              <a:t>Slide Content 2</a:t>
            </a:r>
          </a:p>
          <a:p>
            <a:pPr lvl="1"/>
            <a:r>
              <a:rPr lang="en-US" dirty="0"/>
              <a:t>Second level</a:t>
            </a:r>
          </a:p>
          <a:p>
            <a:pPr lvl="2"/>
            <a:r>
              <a:rPr lang="en-US" dirty="0"/>
              <a:t>Third level</a:t>
            </a:r>
          </a:p>
        </p:txBody>
      </p:sp>
      <p:sp>
        <p:nvSpPr>
          <p:cNvPr id="10" name="Return to main slide Link 2">
            <a:extLst>
              <a:ext uri="{FF2B5EF4-FFF2-40B4-BE49-F238E27FC236}">
                <a16:creationId xmlns:a16="http://schemas.microsoft.com/office/drawing/2014/main" id="{96658CA6-AEBF-48F4-AE70-59DECBFA6A13}"/>
              </a:ext>
            </a:extLst>
          </p:cNvPr>
          <p:cNvSpPr>
            <a:spLocks noGrp="1"/>
          </p:cNvSpPr>
          <p:nvPr>
            <p:ph type="body" sz="quarter" idx="12" hasCustomPrompt="1"/>
          </p:nvPr>
        </p:nvSpPr>
        <p:spPr>
          <a:xfrm>
            <a:off x="3205672" y="6207616"/>
            <a:ext cx="4854481" cy="228600"/>
          </a:xfrm>
          <a:prstGeom prst="rect">
            <a:avLst/>
          </a:prstGeo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Tree>
    <p:extLst>
      <p:ext uri="{BB962C8B-B14F-4D97-AF65-F5344CB8AC3E}">
        <p14:creationId xmlns:p14="http://schemas.microsoft.com/office/powerpoint/2010/main" val="34674559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6DB7306-3C80-4381-957D-CA6C3F07F579}"/>
              </a:ext>
            </a:extLst>
          </p:cNvPr>
          <p:cNvSpPr>
            <a:spLocks noGrp="1"/>
          </p:cNvSpPr>
          <p:nvPr>
            <p:ph type="ftr" sz="quarter" idx="10"/>
          </p:nvPr>
        </p:nvSpPr>
        <p:spPr/>
        <p:txBody>
          <a:bodyPr/>
          <a:lstStyle/>
          <a:p>
            <a:r>
              <a:rPr lang="en-US" dirty="0"/>
              <a:t>Copyright 2023 - United Instructors &amp; Textbook Authors Co-op - SociologicalYOU - ISBN 978-1-64007-406-4 - All Rights Reserved</a:t>
            </a:r>
          </a:p>
        </p:txBody>
      </p:sp>
      <p:grpSp>
        <p:nvGrpSpPr>
          <p:cNvPr id="7" name="Group 6">
            <a:extLst>
              <a:ext uri="{FF2B5EF4-FFF2-40B4-BE49-F238E27FC236}">
                <a16:creationId xmlns:a16="http://schemas.microsoft.com/office/drawing/2014/main" id="{AE28FDF5-4F46-4378-9126-19B08F8EFC47}"/>
              </a:ext>
            </a:extLst>
          </p:cNvPr>
          <p:cNvGrpSpPr/>
          <p:nvPr userDrawn="1"/>
        </p:nvGrpSpPr>
        <p:grpSpPr>
          <a:xfrm>
            <a:off x="2797812" y="1313206"/>
            <a:ext cx="6596378" cy="4275762"/>
            <a:chOff x="2797811" y="1617940"/>
            <a:chExt cx="6596378" cy="4275762"/>
          </a:xfrm>
        </p:grpSpPr>
        <p:pic>
          <p:nvPicPr>
            <p:cNvPr id="4" name="Graphic 3">
              <a:extLst>
                <a:ext uri="{FF2B5EF4-FFF2-40B4-BE49-F238E27FC236}">
                  <a16:creationId xmlns:a16="http://schemas.microsoft.com/office/drawing/2014/main" id="{55BA3BBE-32CC-462D-91E8-FC64C1FB685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88451" y="1617940"/>
              <a:ext cx="6015097" cy="1766887"/>
            </a:xfrm>
            <a:prstGeom prst="rect">
              <a:avLst/>
            </a:prstGeom>
          </p:spPr>
        </p:pic>
        <p:sp>
          <p:nvSpPr>
            <p:cNvPr id="5" name="TextBox 4">
              <a:extLst>
                <a:ext uri="{FF2B5EF4-FFF2-40B4-BE49-F238E27FC236}">
                  <a16:creationId xmlns:a16="http://schemas.microsoft.com/office/drawing/2014/main" id="{0637F315-B82F-4135-A475-B28513824A1C}"/>
                </a:ext>
              </a:extLst>
            </p:cNvPr>
            <p:cNvSpPr txBox="1"/>
            <p:nvPr userDrawn="1"/>
          </p:nvSpPr>
          <p:spPr>
            <a:xfrm>
              <a:off x="2797811" y="4199686"/>
              <a:ext cx="6596378" cy="584775"/>
            </a:xfrm>
            <a:prstGeom prst="rect">
              <a:avLst/>
            </a:prstGeom>
            <a:noFill/>
          </p:spPr>
          <p:txBody>
            <a:bodyPr wrap="square" rtlCol="0">
              <a:spAutoFit/>
            </a:bodyPr>
            <a:lstStyle/>
            <a:p>
              <a:pPr algn="ctr"/>
              <a:r>
                <a:rPr lang="en-US" sz="3200" b="0" i="0" kern="1200" dirty="0">
                  <a:solidFill>
                    <a:schemeClr val="tx2">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Connecting sociology and YOU!</a:t>
              </a:r>
            </a:p>
          </p:txBody>
        </p:sp>
        <p:sp>
          <p:nvSpPr>
            <p:cNvPr id="6" name="TextBox 5">
              <a:extLst>
                <a:ext uri="{FF2B5EF4-FFF2-40B4-BE49-F238E27FC236}">
                  <a16:creationId xmlns:a16="http://schemas.microsoft.com/office/drawing/2014/main" id="{B0F5DE52-CD33-4CA4-A40E-6F59242865DD}"/>
                </a:ext>
              </a:extLst>
            </p:cNvPr>
            <p:cNvSpPr txBox="1"/>
            <p:nvPr userDrawn="1"/>
          </p:nvSpPr>
          <p:spPr>
            <a:xfrm>
              <a:off x="3353296" y="5370482"/>
              <a:ext cx="5485406" cy="523220"/>
            </a:xfrm>
            <a:prstGeom prst="rect">
              <a:avLst/>
            </a:prstGeom>
            <a:noFill/>
          </p:spPr>
          <p:txBody>
            <a:bodyPr wrap="square" rtlCol="0">
              <a:spAutoFit/>
            </a:bodyPr>
            <a:lstStyle/>
            <a:p>
              <a:pPr algn="ctr"/>
              <a:r>
                <a:rPr lang="en-US" sz="2800" dirty="0" err="1">
                  <a:solidFill>
                    <a:schemeClr val="bg2">
                      <a:lumMod val="50000"/>
                    </a:schemeClr>
                  </a:solidFill>
                </a:rPr>
                <a:t>www.sociologicalyou.com</a:t>
              </a:r>
              <a:endParaRPr lang="en-US" sz="2800" b="0" i="0" kern="1200" dirty="0">
                <a:solidFill>
                  <a:schemeClr val="bg2">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345707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NO Cover - Blue">
    <p:spTree>
      <p:nvGrpSpPr>
        <p:cNvPr id="1" name=""/>
        <p:cNvGrpSpPr/>
        <p:nvPr/>
      </p:nvGrpSpPr>
      <p:grpSpPr>
        <a:xfrm>
          <a:off x="0" y="0"/>
          <a:ext cx="0" cy="0"/>
          <a:chOff x="0" y="0"/>
          <a:chExt cx="0" cy="0"/>
        </a:xfrm>
      </p:grpSpPr>
      <p:sp>
        <p:nvSpPr>
          <p:cNvPr id="28" name="Flowchart: Process 27">
            <a:extLst>
              <a:ext uri="{FF2B5EF4-FFF2-40B4-BE49-F238E27FC236}">
                <a16:creationId xmlns:a16="http://schemas.microsoft.com/office/drawing/2014/main" id="{C590D2E4-C1F7-437B-A583-78A1B803E5E6}"/>
              </a:ext>
            </a:extLst>
          </p:cNvPr>
          <p:cNvSpPr/>
          <p:nvPr userDrawn="1"/>
        </p:nvSpPr>
        <p:spPr>
          <a:xfrm>
            <a:off x="0" y="1248937"/>
            <a:ext cx="12192000" cy="4360126"/>
          </a:xfrm>
          <a:prstGeom prst="flowChart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55" name="Title 1">
            <a:extLst>
              <a:ext uri="{FF2B5EF4-FFF2-40B4-BE49-F238E27FC236}">
                <a16:creationId xmlns:a16="http://schemas.microsoft.com/office/drawing/2014/main" id="{C22D920F-4016-464C-AABE-286BD2594B90}"/>
              </a:ext>
            </a:extLst>
          </p:cNvPr>
          <p:cNvSpPr>
            <a:spLocks noGrp="1"/>
          </p:cNvSpPr>
          <p:nvPr>
            <p:ph type="title"/>
          </p:nvPr>
        </p:nvSpPr>
        <p:spPr>
          <a:xfrm>
            <a:off x="851886" y="2310063"/>
            <a:ext cx="10520409" cy="837398"/>
          </a:xfrm>
          <a:prstGeom prst="rect">
            <a:avLst/>
          </a:prstGeom>
        </p:spPr>
        <p:txBody>
          <a:bodyPr anchor="b">
            <a:normAutofit/>
          </a:bodyPr>
          <a:lstStyle>
            <a:lvl1pPr algn="ctr">
              <a:defRPr sz="5400">
                <a:solidFill>
                  <a:schemeClr val="bg1"/>
                </a:solidFill>
                <a:effectLst/>
              </a:defRPr>
            </a:lvl1pPr>
          </a:lstStyle>
          <a:p>
            <a:r>
              <a:rPr lang="en-US" dirty="0"/>
              <a:t>Click to edit Master title style</a:t>
            </a:r>
          </a:p>
        </p:txBody>
      </p:sp>
      <p:sp>
        <p:nvSpPr>
          <p:cNvPr id="56" name="Text Placeholder 2">
            <a:extLst>
              <a:ext uri="{FF2B5EF4-FFF2-40B4-BE49-F238E27FC236}">
                <a16:creationId xmlns:a16="http://schemas.microsoft.com/office/drawing/2014/main" id="{905D5807-C58C-452C-813F-481570FCFC5B}"/>
              </a:ext>
            </a:extLst>
          </p:cNvPr>
          <p:cNvSpPr>
            <a:spLocks noGrp="1"/>
          </p:cNvSpPr>
          <p:nvPr>
            <p:ph type="body" idx="1"/>
          </p:nvPr>
        </p:nvSpPr>
        <p:spPr>
          <a:xfrm>
            <a:off x="868531" y="3303758"/>
            <a:ext cx="10520409" cy="532024"/>
          </a:xfrm>
          <a:prstGeom prst="rect">
            <a:avLst/>
          </a:prstGeom>
        </p:spPr>
        <p:txBody>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7" name="Text Placeholder">
            <a:extLst>
              <a:ext uri="{FF2B5EF4-FFF2-40B4-BE49-F238E27FC236}">
                <a16:creationId xmlns:a16="http://schemas.microsoft.com/office/drawing/2014/main" id="{0682193E-AA7E-46D7-B782-535422325B19}"/>
              </a:ext>
            </a:extLst>
          </p:cNvPr>
          <p:cNvSpPr>
            <a:spLocks noGrp="1"/>
          </p:cNvSpPr>
          <p:nvPr>
            <p:ph type="body" sz="quarter" idx="10"/>
          </p:nvPr>
        </p:nvSpPr>
        <p:spPr>
          <a:xfrm>
            <a:off x="851886" y="4113808"/>
            <a:ext cx="10520409" cy="576185"/>
          </a:xfrm>
          <a:prstGeom prst="rect">
            <a:avLst/>
          </a:prstGeom>
        </p:spPr>
        <p:txBody>
          <a:bodyPr/>
          <a:lstStyle>
            <a:lvl1pPr algn="ctr">
              <a:spcBef>
                <a:spcPts val="0"/>
              </a:spcBef>
              <a:defRPr sz="18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p:txBody>
      </p:sp>
      <p:grpSp>
        <p:nvGrpSpPr>
          <p:cNvPr id="59" name="Group 58">
            <a:extLst>
              <a:ext uri="{FF2B5EF4-FFF2-40B4-BE49-F238E27FC236}">
                <a16:creationId xmlns:a16="http://schemas.microsoft.com/office/drawing/2014/main" id="{892DADF7-9CEB-46E1-A69C-CE6921E43F42}"/>
              </a:ext>
            </a:extLst>
          </p:cNvPr>
          <p:cNvGrpSpPr/>
          <p:nvPr userDrawn="1"/>
        </p:nvGrpSpPr>
        <p:grpSpPr>
          <a:xfrm>
            <a:off x="-9305" y="-36429"/>
            <a:ext cx="12398308" cy="1091943"/>
            <a:chOff x="-656074" y="8175"/>
            <a:chExt cx="13137177" cy="1157017"/>
          </a:xfrm>
          <a:solidFill>
            <a:schemeClr val="accent5">
              <a:lumMod val="90000"/>
              <a:alpha val="28000"/>
            </a:schemeClr>
          </a:solidFill>
        </p:grpSpPr>
        <p:pic>
          <p:nvPicPr>
            <p:cNvPr id="60" name="Graphic 59">
              <a:extLst>
                <a:ext uri="{FF2B5EF4-FFF2-40B4-BE49-F238E27FC236}">
                  <a16:creationId xmlns:a16="http://schemas.microsoft.com/office/drawing/2014/main" id="{9FDCC793-C0C2-4683-B812-3B8771EA2C0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125774" y="-522125"/>
              <a:ext cx="1157017" cy="2217617"/>
            </a:xfrm>
            <a:prstGeom prst="rect">
              <a:avLst/>
            </a:prstGeom>
          </p:spPr>
        </p:pic>
        <p:pic>
          <p:nvPicPr>
            <p:cNvPr id="61" name="Graphic 60">
              <a:extLst>
                <a:ext uri="{FF2B5EF4-FFF2-40B4-BE49-F238E27FC236}">
                  <a16:creationId xmlns:a16="http://schemas.microsoft.com/office/drawing/2014/main" id="{F0A5153C-6199-430A-A5DB-21C1CB1352AD}"/>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2058138" y="-522125"/>
              <a:ext cx="1157017" cy="2217617"/>
            </a:xfrm>
            <a:prstGeom prst="rect">
              <a:avLst/>
            </a:prstGeom>
          </p:spPr>
        </p:pic>
        <p:pic>
          <p:nvPicPr>
            <p:cNvPr id="62" name="Graphic 61">
              <a:extLst>
                <a:ext uri="{FF2B5EF4-FFF2-40B4-BE49-F238E27FC236}">
                  <a16:creationId xmlns:a16="http://schemas.microsoft.com/office/drawing/2014/main" id="{86906E4E-F8D5-471E-92AD-E98E805064B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4242050" y="-522125"/>
              <a:ext cx="1157017" cy="2217617"/>
            </a:xfrm>
            <a:prstGeom prst="rect">
              <a:avLst/>
            </a:prstGeom>
          </p:spPr>
        </p:pic>
        <p:pic>
          <p:nvPicPr>
            <p:cNvPr id="63" name="Graphic 62">
              <a:extLst>
                <a:ext uri="{FF2B5EF4-FFF2-40B4-BE49-F238E27FC236}">
                  <a16:creationId xmlns:a16="http://schemas.microsoft.com/office/drawing/2014/main" id="{95DB58E4-EF48-4C0F-9707-32BB5FF7DF1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6425962" y="-522125"/>
              <a:ext cx="1157017" cy="2217617"/>
            </a:xfrm>
            <a:prstGeom prst="rect">
              <a:avLst/>
            </a:prstGeom>
          </p:spPr>
        </p:pic>
        <p:pic>
          <p:nvPicPr>
            <p:cNvPr id="64" name="Graphic 63">
              <a:extLst>
                <a:ext uri="{FF2B5EF4-FFF2-40B4-BE49-F238E27FC236}">
                  <a16:creationId xmlns:a16="http://schemas.microsoft.com/office/drawing/2014/main" id="{E1A6A266-4660-44BB-80E3-1E729880EE3A}"/>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8609874" y="-522125"/>
              <a:ext cx="1157017" cy="2217617"/>
            </a:xfrm>
            <a:prstGeom prst="rect">
              <a:avLst/>
            </a:prstGeom>
          </p:spPr>
        </p:pic>
        <p:pic>
          <p:nvPicPr>
            <p:cNvPr id="65" name="Graphic 64">
              <a:extLst>
                <a:ext uri="{FF2B5EF4-FFF2-40B4-BE49-F238E27FC236}">
                  <a16:creationId xmlns:a16="http://schemas.microsoft.com/office/drawing/2014/main" id="{DFC35C9A-4702-4359-BA66-A390B4B2374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10793786" y="-522125"/>
              <a:ext cx="1157017" cy="2217617"/>
            </a:xfrm>
            <a:prstGeom prst="rect">
              <a:avLst/>
            </a:prstGeom>
          </p:spPr>
        </p:pic>
      </p:grpSp>
      <p:grpSp>
        <p:nvGrpSpPr>
          <p:cNvPr id="66" name="Group 65">
            <a:extLst>
              <a:ext uri="{FF2B5EF4-FFF2-40B4-BE49-F238E27FC236}">
                <a16:creationId xmlns:a16="http://schemas.microsoft.com/office/drawing/2014/main" id="{BCCC5D34-31FE-45A5-A8FB-B7DDC461F16E}"/>
              </a:ext>
            </a:extLst>
          </p:cNvPr>
          <p:cNvGrpSpPr/>
          <p:nvPr userDrawn="1"/>
        </p:nvGrpSpPr>
        <p:grpSpPr>
          <a:xfrm flipV="1">
            <a:off x="12998" y="5821758"/>
            <a:ext cx="12398308" cy="1091944"/>
            <a:chOff x="-656074" y="8175"/>
            <a:chExt cx="13137177" cy="1157018"/>
          </a:xfrm>
          <a:solidFill>
            <a:schemeClr val="accent5">
              <a:lumMod val="90000"/>
              <a:alpha val="28000"/>
            </a:schemeClr>
          </a:solidFill>
        </p:grpSpPr>
        <p:pic>
          <p:nvPicPr>
            <p:cNvPr id="67" name="Graphic 66">
              <a:extLst>
                <a:ext uri="{FF2B5EF4-FFF2-40B4-BE49-F238E27FC236}">
                  <a16:creationId xmlns:a16="http://schemas.microsoft.com/office/drawing/2014/main" id="{E760425C-56C3-458C-A8E3-BB76363BD498}"/>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125774" y="-522124"/>
              <a:ext cx="1157017" cy="2217617"/>
            </a:xfrm>
            <a:prstGeom prst="rect">
              <a:avLst/>
            </a:prstGeom>
          </p:spPr>
        </p:pic>
        <p:pic>
          <p:nvPicPr>
            <p:cNvPr id="68" name="Graphic 67">
              <a:extLst>
                <a:ext uri="{FF2B5EF4-FFF2-40B4-BE49-F238E27FC236}">
                  <a16:creationId xmlns:a16="http://schemas.microsoft.com/office/drawing/2014/main" id="{57F5E17B-DF43-4CFB-80E3-BBFD429C869B}"/>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2058138" y="-522125"/>
              <a:ext cx="1157017" cy="2217617"/>
            </a:xfrm>
            <a:prstGeom prst="rect">
              <a:avLst/>
            </a:prstGeom>
          </p:spPr>
        </p:pic>
        <p:pic>
          <p:nvPicPr>
            <p:cNvPr id="69" name="Graphic 68">
              <a:extLst>
                <a:ext uri="{FF2B5EF4-FFF2-40B4-BE49-F238E27FC236}">
                  <a16:creationId xmlns:a16="http://schemas.microsoft.com/office/drawing/2014/main" id="{8007EBC5-9BCE-4A5E-AF0F-018387CF343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4242050" y="-522124"/>
              <a:ext cx="1157017" cy="2217617"/>
            </a:xfrm>
            <a:prstGeom prst="rect">
              <a:avLst/>
            </a:prstGeom>
          </p:spPr>
        </p:pic>
        <p:pic>
          <p:nvPicPr>
            <p:cNvPr id="70" name="Graphic 69">
              <a:extLst>
                <a:ext uri="{FF2B5EF4-FFF2-40B4-BE49-F238E27FC236}">
                  <a16:creationId xmlns:a16="http://schemas.microsoft.com/office/drawing/2014/main" id="{79AED064-F578-4227-8BFA-68DA8C0E3FC3}"/>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6425962" y="-522125"/>
              <a:ext cx="1157017" cy="2217617"/>
            </a:xfrm>
            <a:prstGeom prst="rect">
              <a:avLst/>
            </a:prstGeom>
          </p:spPr>
        </p:pic>
        <p:pic>
          <p:nvPicPr>
            <p:cNvPr id="71" name="Graphic 70">
              <a:extLst>
                <a:ext uri="{FF2B5EF4-FFF2-40B4-BE49-F238E27FC236}">
                  <a16:creationId xmlns:a16="http://schemas.microsoft.com/office/drawing/2014/main" id="{163CE99E-3908-4FEE-B706-0CF5E888B832}"/>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8609874" y="-522124"/>
              <a:ext cx="1157017" cy="2217617"/>
            </a:xfrm>
            <a:prstGeom prst="rect">
              <a:avLst/>
            </a:prstGeom>
          </p:spPr>
        </p:pic>
        <p:pic>
          <p:nvPicPr>
            <p:cNvPr id="72" name="Graphic 71">
              <a:extLst>
                <a:ext uri="{FF2B5EF4-FFF2-40B4-BE49-F238E27FC236}">
                  <a16:creationId xmlns:a16="http://schemas.microsoft.com/office/drawing/2014/main" id="{D20E7ED9-F9FF-4F43-9ADD-5FA4787C85B3}"/>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10793786" y="-522125"/>
              <a:ext cx="1157017" cy="2217617"/>
            </a:xfrm>
            <a:prstGeom prst="rect">
              <a:avLst/>
            </a:prstGeom>
          </p:spPr>
        </p:pic>
      </p:grpSp>
    </p:spTree>
    <p:extLst>
      <p:ext uri="{BB962C8B-B14F-4D97-AF65-F5344CB8AC3E}">
        <p14:creationId xmlns:p14="http://schemas.microsoft.com/office/powerpoint/2010/main" val="3184074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NO Cover - Green">
    <p:spTree>
      <p:nvGrpSpPr>
        <p:cNvPr id="1" name=""/>
        <p:cNvGrpSpPr/>
        <p:nvPr/>
      </p:nvGrpSpPr>
      <p:grpSpPr>
        <a:xfrm>
          <a:off x="0" y="0"/>
          <a:ext cx="0" cy="0"/>
          <a:chOff x="0" y="0"/>
          <a:chExt cx="0" cy="0"/>
        </a:xfrm>
      </p:grpSpPr>
      <p:sp>
        <p:nvSpPr>
          <p:cNvPr id="39" name="Flowchart: Process 38">
            <a:extLst>
              <a:ext uri="{FF2B5EF4-FFF2-40B4-BE49-F238E27FC236}">
                <a16:creationId xmlns:a16="http://schemas.microsoft.com/office/drawing/2014/main" id="{EB226446-FA3F-4EB8-BC47-AADE69EAB1B6}"/>
              </a:ext>
            </a:extLst>
          </p:cNvPr>
          <p:cNvSpPr/>
          <p:nvPr userDrawn="1"/>
        </p:nvSpPr>
        <p:spPr>
          <a:xfrm>
            <a:off x="0" y="1248937"/>
            <a:ext cx="12192000" cy="4360126"/>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40" name="Title 1">
            <a:extLst>
              <a:ext uri="{FF2B5EF4-FFF2-40B4-BE49-F238E27FC236}">
                <a16:creationId xmlns:a16="http://schemas.microsoft.com/office/drawing/2014/main" id="{35A75561-D00A-4E43-A547-23717712FA3C}"/>
              </a:ext>
            </a:extLst>
          </p:cNvPr>
          <p:cNvSpPr>
            <a:spLocks noGrp="1"/>
          </p:cNvSpPr>
          <p:nvPr>
            <p:ph type="title"/>
          </p:nvPr>
        </p:nvSpPr>
        <p:spPr>
          <a:xfrm>
            <a:off x="851886" y="2310063"/>
            <a:ext cx="10520409" cy="837398"/>
          </a:xfrm>
          <a:prstGeom prst="rect">
            <a:avLst/>
          </a:prstGeom>
        </p:spPr>
        <p:txBody>
          <a:bodyPr anchor="b">
            <a:normAutofit/>
          </a:bodyPr>
          <a:lstStyle>
            <a:lvl1pPr algn="ctr">
              <a:defRPr sz="5400">
                <a:solidFill>
                  <a:schemeClr val="bg1"/>
                </a:solidFill>
                <a:effectLst/>
              </a:defRPr>
            </a:lvl1pPr>
          </a:lstStyle>
          <a:p>
            <a:r>
              <a:rPr lang="en-US" dirty="0"/>
              <a:t>Click to edit Master title style</a:t>
            </a:r>
          </a:p>
        </p:txBody>
      </p:sp>
      <p:sp>
        <p:nvSpPr>
          <p:cNvPr id="41" name="Text Placeholder 2">
            <a:extLst>
              <a:ext uri="{FF2B5EF4-FFF2-40B4-BE49-F238E27FC236}">
                <a16:creationId xmlns:a16="http://schemas.microsoft.com/office/drawing/2014/main" id="{A031EB01-30A5-43F9-9CD7-3C49343235ED}"/>
              </a:ext>
            </a:extLst>
          </p:cNvPr>
          <p:cNvSpPr>
            <a:spLocks noGrp="1"/>
          </p:cNvSpPr>
          <p:nvPr>
            <p:ph type="body" idx="1"/>
          </p:nvPr>
        </p:nvSpPr>
        <p:spPr>
          <a:xfrm>
            <a:off x="868531" y="3303758"/>
            <a:ext cx="10520409" cy="532024"/>
          </a:xfrm>
          <a:prstGeom prst="rect">
            <a:avLst/>
          </a:prstGeom>
        </p:spPr>
        <p:txBody>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2" name="Text Placeholder">
            <a:extLst>
              <a:ext uri="{FF2B5EF4-FFF2-40B4-BE49-F238E27FC236}">
                <a16:creationId xmlns:a16="http://schemas.microsoft.com/office/drawing/2014/main" id="{D8FAF717-00CF-4F69-84ED-1944067CE65E}"/>
              </a:ext>
            </a:extLst>
          </p:cNvPr>
          <p:cNvSpPr>
            <a:spLocks noGrp="1"/>
          </p:cNvSpPr>
          <p:nvPr>
            <p:ph type="body" sz="quarter" idx="10"/>
          </p:nvPr>
        </p:nvSpPr>
        <p:spPr>
          <a:xfrm>
            <a:off x="851886" y="4113808"/>
            <a:ext cx="10520409" cy="576185"/>
          </a:xfrm>
          <a:prstGeom prst="rect">
            <a:avLst/>
          </a:prstGeom>
        </p:spPr>
        <p:txBody>
          <a:bodyPr/>
          <a:lstStyle>
            <a:lvl1pPr algn="ctr">
              <a:spcBef>
                <a:spcPts val="0"/>
              </a:spcBef>
              <a:defRPr sz="18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Edit Master text styles</a:t>
            </a:r>
          </a:p>
        </p:txBody>
      </p:sp>
      <p:grpSp>
        <p:nvGrpSpPr>
          <p:cNvPr id="65" name="Group 64">
            <a:extLst>
              <a:ext uri="{FF2B5EF4-FFF2-40B4-BE49-F238E27FC236}">
                <a16:creationId xmlns:a16="http://schemas.microsoft.com/office/drawing/2014/main" id="{6A9CAC46-A8BA-4140-9133-BD4570027DAE}"/>
              </a:ext>
            </a:extLst>
          </p:cNvPr>
          <p:cNvGrpSpPr/>
          <p:nvPr userDrawn="1"/>
        </p:nvGrpSpPr>
        <p:grpSpPr>
          <a:xfrm>
            <a:off x="-9305" y="-36429"/>
            <a:ext cx="12398308" cy="1091943"/>
            <a:chOff x="-656074" y="8175"/>
            <a:chExt cx="13137177" cy="1157017"/>
          </a:xfrm>
          <a:solidFill>
            <a:schemeClr val="accent5">
              <a:lumMod val="90000"/>
              <a:alpha val="28000"/>
            </a:schemeClr>
          </a:solidFill>
        </p:grpSpPr>
        <p:pic>
          <p:nvPicPr>
            <p:cNvPr id="66" name="Graphic 65">
              <a:extLst>
                <a:ext uri="{FF2B5EF4-FFF2-40B4-BE49-F238E27FC236}">
                  <a16:creationId xmlns:a16="http://schemas.microsoft.com/office/drawing/2014/main" id="{776588C3-E1C3-4D3F-8CEE-F6260AD2280A}"/>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125774" y="-522125"/>
              <a:ext cx="1157017" cy="2217617"/>
            </a:xfrm>
            <a:prstGeom prst="rect">
              <a:avLst/>
            </a:prstGeom>
          </p:spPr>
        </p:pic>
        <p:pic>
          <p:nvPicPr>
            <p:cNvPr id="67" name="Graphic 66">
              <a:extLst>
                <a:ext uri="{FF2B5EF4-FFF2-40B4-BE49-F238E27FC236}">
                  <a16:creationId xmlns:a16="http://schemas.microsoft.com/office/drawing/2014/main" id="{EEA071D0-E7D6-40F4-85F8-F811D34EC3A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2058138" y="-522125"/>
              <a:ext cx="1157017" cy="2217617"/>
            </a:xfrm>
            <a:prstGeom prst="rect">
              <a:avLst/>
            </a:prstGeom>
          </p:spPr>
        </p:pic>
        <p:pic>
          <p:nvPicPr>
            <p:cNvPr id="68" name="Graphic 67">
              <a:extLst>
                <a:ext uri="{FF2B5EF4-FFF2-40B4-BE49-F238E27FC236}">
                  <a16:creationId xmlns:a16="http://schemas.microsoft.com/office/drawing/2014/main" id="{A783AB5F-D4C3-4D91-B559-2251E94BF7A6}"/>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4242050" y="-522125"/>
              <a:ext cx="1157017" cy="2217617"/>
            </a:xfrm>
            <a:prstGeom prst="rect">
              <a:avLst/>
            </a:prstGeom>
          </p:spPr>
        </p:pic>
        <p:pic>
          <p:nvPicPr>
            <p:cNvPr id="69" name="Graphic 68">
              <a:extLst>
                <a:ext uri="{FF2B5EF4-FFF2-40B4-BE49-F238E27FC236}">
                  <a16:creationId xmlns:a16="http://schemas.microsoft.com/office/drawing/2014/main" id="{F64CAD92-360D-4A81-B62C-7ED37C46B34D}"/>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6425962" y="-522125"/>
              <a:ext cx="1157017" cy="2217617"/>
            </a:xfrm>
            <a:prstGeom prst="rect">
              <a:avLst/>
            </a:prstGeom>
          </p:spPr>
        </p:pic>
        <p:pic>
          <p:nvPicPr>
            <p:cNvPr id="70" name="Graphic 69">
              <a:extLst>
                <a:ext uri="{FF2B5EF4-FFF2-40B4-BE49-F238E27FC236}">
                  <a16:creationId xmlns:a16="http://schemas.microsoft.com/office/drawing/2014/main" id="{5039A164-13F8-4FC4-8A3C-614AB28EFD69}"/>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8609874" y="-522125"/>
              <a:ext cx="1157017" cy="2217617"/>
            </a:xfrm>
            <a:prstGeom prst="rect">
              <a:avLst/>
            </a:prstGeom>
          </p:spPr>
        </p:pic>
        <p:pic>
          <p:nvPicPr>
            <p:cNvPr id="71" name="Graphic 70">
              <a:extLst>
                <a:ext uri="{FF2B5EF4-FFF2-40B4-BE49-F238E27FC236}">
                  <a16:creationId xmlns:a16="http://schemas.microsoft.com/office/drawing/2014/main" id="{6836C8CC-08E8-4870-8495-A8D410B7767D}"/>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10793786" y="-522125"/>
              <a:ext cx="1157017" cy="2217617"/>
            </a:xfrm>
            <a:prstGeom prst="rect">
              <a:avLst/>
            </a:prstGeom>
          </p:spPr>
        </p:pic>
      </p:grpSp>
      <p:grpSp>
        <p:nvGrpSpPr>
          <p:cNvPr id="72" name="Group 71">
            <a:extLst>
              <a:ext uri="{FF2B5EF4-FFF2-40B4-BE49-F238E27FC236}">
                <a16:creationId xmlns:a16="http://schemas.microsoft.com/office/drawing/2014/main" id="{C222F735-E631-47E9-8365-2DA1057814BF}"/>
              </a:ext>
            </a:extLst>
          </p:cNvPr>
          <p:cNvGrpSpPr/>
          <p:nvPr userDrawn="1"/>
        </p:nvGrpSpPr>
        <p:grpSpPr>
          <a:xfrm flipV="1">
            <a:off x="12998" y="5821758"/>
            <a:ext cx="12398308" cy="1091944"/>
            <a:chOff x="-656074" y="8175"/>
            <a:chExt cx="13137177" cy="1157018"/>
          </a:xfrm>
          <a:solidFill>
            <a:schemeClr val="accent5">
              <a:lumMod val="90000"/>
              <a:alpha val="28000"/>
            </a:schemeClr>
          </a:solidFill>
        </p:grpSpPr>
        <p:pic>
          <p:nvPicPr>
            <p:cNvPr id="73" name="Graphic 72">
              <a:extLst>
                <a:ext uri="{FF2B5EF4-FFF2-40B4-BE49-F238E27FC236}">
                  <a16:creationId xmlns:a16="http://schemas.microsoft.com/office/drawing/2014/main" id="{3E1F12E1-72A7-4B3D-90A6-88B9CFE1C2B2}"/>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125774" y="-522124"/>
              <a:ext cx="1157017" cy="2217617"/>
            </a:xfrm>
            <a:prstGeom prst="rect">
              <a:avLst/>
            </a:prstGeom>
          </p:spPr>
        </p:pic>
        <p:pic>
          <p:nvPicPr>
            <p:cNvPr id="74" name="Graphic 73">
              <a:extLst>
                <a:ext uri="{FF2B5EF4-FFF2-40B4-BE49-F238E27FC236}">
                  <a16:creationId xmlns:a16="http://schemas.microsoft.com/office/drawing/2014/main" id="{C386F027-74C6-40DA-9C39-A2F71DEC8B0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2058138" y="-522125"/>
              <a:ext cx="1157017" cy="2217617"/>
            </a:xfrm>
            <a:prstGeom prst="rect">
              <a:avLst/>
            </a:prstGeom>
          </p:spPr>
        </p:pic>
        <p:pic>
          <p:nvPicPr>
            <p:cNvPr id="75" name="Graphic 74">
              <a:extLst>
                <a:ext uri="{FF2B5EF4-FFF2-40B4-BE49-F238E27FC236}">
                  <a16:creationId xmlns:a16="http://schemas.microsoft.com/office/drawing/2014/main" id="{B4DC6070-C21F-4323-9D75-56351F915898}"/>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4242050" y="-522124"/>
              <a:ext cx="1157017" cy="2217617"/>
            </a:xfrm>
            <a:prstGeom prst="rect">
              <a:avLst/>
            </a:prstGeom>
          </p:spPr>
        </p:pic>
        <p:pic>
          <p:nvPicPr>
            <p:cNvPr id="76" name="Graphic 75">
              <a:extLst>
                <a:ext uri="{FF2B5EF4-FFF2-40B4-BE49-F238E27FC236}">
                  <a16:creationId xmlns:a16="http://schemas.microsoft.com/office/drawing/2014/main" id="{33F95D99-A56D-4055-B206-BA1416330343}"/>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6425962" y="-522125"/>
              <a:ext cx="1157017" cy="2217617"/>
            </a:xfrm>
            <a:prstGeom prst="rect">
              <a:avLst/>
            </a:prstGeom>
          </p:spPr>
        </p:pic>
        <p:pic>
          <p:nvPicPr>
            <p:cNvPr id="77" name="Graphic 76">
              <a:extLst>
                <a:ext uri="{FF2B5EF4-FFF2-40B4-BE49-F238E27FC236}">
                  <a16:creationId xmlns:a16="http://schemas.microsoft.com/office/drawing/2014/main" id="{F7878863-42E8-4487-A4C6-CBF791CBEB5A}"/>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8609874" y="-522124"/>
              <a:ext cx="1157017" cy="2217617"/>
            </a:xfrm>
            <a:prstGeom prst="rect">
              <a:avLst/>
            </a:prstGeom>
          </p:spPr>
        </p:pic>
        <p:pic>
          <p:nvPicPr>
            <p:cNvPr id="78" name="Graphic 77">
              <a:extLst>
                <a:ext uri="{FF2B5EF4-FFF2-40B4-BE49-F238E27FC236}">
                  <a16:creationId xmlns:a16="http://schemas.microsoft.com/office/drawing/2014/main" id="{C738A206-DC0D-4F57-B944-78CB063AAB00}"/>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10793786" y="-522125"/>
              <a:ext cx="1157017" cy="2217617"/>
            </a:xfrm>
            <a:prstGeom prst="rect">
              <a:avLst/>
            </a:prstGeom>
          </p:spPr>
        </p:pic>
      </p:grpSp>
    </p:spTree>
    <p:extLst>
      <p:ext uri="{BB962C8B-B14F-4D97-AF65-F5344CB8AC3E}">
        <p14:creationId xmlns:p14="http://schemas.microsoft.com/office/powerpoint/2010/main" val="606483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NO Cover - SY Style">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A37FC1A9-8E43-4299-8C4C-5E970E50F6A7}"/>
              </a:ext>
            </a:extLst>
          </p:cNvPr>
          <p:cNvGrpSpPr/>
          <p:nvPr userDrawn="1"/>
        </p:nvGrpSpPr>
        <p:grpSpPr>
          <a:xfrm>
            <a:off x="0" y="1165195"/>
            <a:ext cx="12192000" cy="4527611"/>
            <a:chOff x="0" y="1624614"/>
            <a:chExt cx="12192000" cy="3608772"/>
          </a:xfrm>
          <a:effectLst/>
        </p:grpSpPr>
        <p:sp>
          <p:nvSpPr>
            <p:cNvPr id="30" name="Flowchart: Process 29">
              <a:extLst>
                <a:ext uri="{FF2B5EF4-FFF2-40B4-BE49-F238E27FC236}">
                  <a16:creationId xmlns:a16="http://schemas.microsoft.com/office/drawing/2014/main" id="{6D05A9C6-7DF8-478C-B10E-425C98ED12A6}"/>
                </a:ext>
              </a:extLst>
            </p:cNvPr>
            <p:cNvSpPr/>
            <p:nvPr userDrawn="1"/>
          </p:nvSpPr>
          <p:spPr>
            <a:xfrm>
              <a:off x="0" y="1624614"/>
              <a:ext cx="12192000" cy="1804386"/>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Process 30">
              <a:extLst>
                <a:ext uri="{FF2B5EF4-FFF2-40B4-BE49-F238E27FC236}">
                  <a16:creationId xmlns:a16="http://schemas.microsoft.com/office/drawing/2014/main" id="{EE19EEB7-7FC5-4A5D-A855-BC92A1BEBAD7}"/>
                </a:ext>
              </a:extLst>
            </p:cNvPr>
            <p:cNvSpPr/>
            <p:nvPr userDrawn="1"/>
          </p:nvSpPr>
          <p:spPr>
            <a:xfrm>
              <a:off x="0" y="3429000"/>
              <a:ext cx="12192000" cy="1804386"/>
            </a:xfrm>
            <a:prstGeom prst="flowChart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Flowchart: Process 36">
            <a:extLst>
              <a:ext uri="{FF2B5EF4-FFF2-40B4-BE49-F238E27FC236}">
                <a16:creationId xmlns:a16="http://schemas.microsoft.com/office/drawing/2014/main" id="{48EFEFDB-1913-468B-9E80-17C903C5A6EE}"/>
              </a:ext>
            </a:extLst>
          </p:cNvPr>
          <p:cNvSpPr/>
          <p:nvPr userDrawn="1"/>
        </p:nvSpPr>
        <p:spPr>
          <a:xfrm>
            <a:off x="474846" y="1633889"/>
            <a:ext cx="11242308" cy="3590223"/>
          </a:xfrm>
          <a:prstGeom prst="flowChartProcess">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itle 1">
            <a:extLst>
              <a:ext uri="{FF2B5EF4-FFF2-40B4-BE49-F238E27FC236}">
                <a16:creationId xmlns:a16="http://schemas.microsoft.com/office/drawing/2014/main" id="{5815F3CA-BE36-48A7-8EF2-D024F3D4BB09}"/>
              </a:ext>
            </a:extLst>
          </p:cNvPr>
          <p:cNvSpPr>
            <a:spLocks noGrp="1"/>
          </p:cNvSpPr>
          <p:nvPr>
            <p:ph type="title"/>
          </p:nvPr>
        </p:nvSpPr>
        <p:spPr>
          <a:xfrm>
            <a:off x="851886" y="2310063"/>
            <a:ext cx="10520409" cy="837398"/>
          </a:xfrm>
          <a:prstGeom prst="rect">
            <a:avLst/>
          </a:prstGeom>
          <a:effectLst/>
        </p:spPr>
        <p:txBody>
          <a:bodyPr anchor="b">
            <a:normAutofit/>
          </a:bodyPr>
          <a:lstStyle>
            <a:lvl1pPr algn="ctr">
              <a:defRPr sz="5000" b="0">
                <a:solidFill>
                  <a:schemeClr val="tx1"/>
                </a:solidFill>
                <a:effectLst/>
              </a:defRPr>
            </a:lvl1pPr>
          </a:lstStyle>
          <a:p>
            <a:r>
              <a:rPr lang="en-US"/>
              <a:t>Click to edit Master title style</a:t>
            </a:r>
            <a:endParaRPr lang="en-US" dirty="0"/>
          </a:p>
        </p:txBody>
      </p:sp>
      <p:sp>
        <p:nvSpPr>
          <p:cNvPr id="34" name="Text Placeholder 2">
            <a:extLst>
              <a:ext uri="{FF2B5EF4-FFF2-40B4-BE49-F238E27FC236}">
                <a16:creationId xmlns:a16="http://schemas.microsoft.com/office/drawing/2014/main" id="{3A97CEBC-FAA5-4D3F-9FB3-9C9D78573F7F}"/>
              </a:ext>
            </a:extLst>
          </p:cNvPr>
          <p:cNvSpPr>
            <a:spLocks noGrp="1"/>
          </p:cNvSpPr>
          <p:nvPr>
            <p:ph type="body" idx="1"/>
          </p:nvPr>
        </p:nvSpPr>
        <p:spPr>
          <a:xfrm>
            <a:off x="868531" y="3303758"/>
            <a:ext cx="10520409" cy="532024"/>
          </a:xfrm>
          <a:prstGeom prst="rect">
            <a:avLst/>
          </a:prstGeo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35" name="Text Placeholder">
            <a:extLst>
              <a:ext uri="{FF2B5EF4-FFF2-40B4-BE49-F238E27FC236}">
                <a16:creationId xmlns:a16="http://schemas.microsoft.com/office/drawing/2014/main" id="{4EA1D9EA-DAFF-4630-8A1A-E4E7EB52715C}"/>
              </a:ext>
            </a:extLst>
          </p:cNvPr>
          <p:cNvSpPr>
            <a:spLocks noGrp="1"/>
          </p:cNvSpPr>
          <p:nvPr>
            <p:ph type="body" sz="quarter" idx="10"/>
          </p:nvPr>
        </p:nvSpPr>
        <p:spPr>
          <a:xfrm>
            <a:off x="851886" y="4113808"/>
            <a:ext cx="10540014" cy="576185"/>
          </a:xfrm>
          <a:prstGeom prst="rect">
            <a:avLst/>
          </a:prstGeom>
        </p:spPr>
        <p:txBody>
          <a:bodyPr/>
          <a:lstStyle>
            <a:lvl1pPr algn="ctr">
              <a:spcBef>
                <a:spcPts val="0"/>
              </a:spcBef>
              <a:defRPr sz="1600">
                <a:solidFill>
                  <a:schemeClr val="tx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p:txBody>
      </p:sp>
      <p:grpSp>
        <p:nvGrpSpPr>
          <p:cNvPr id="38" name="Group 37">
            <a:extLst>
              <a:ext uri="{FF2B5EF4-FFF2-40B4-BE49-F238E27FC236}">
                <a16:creationId xmlns:a16="http://schemas.microsoft.com/office/drawing/2014/main" id="{87E8DF14-CD85-4315-A02E-6973AFC16498}"/>
              </a:ext>
            </a:extLst>
          </p:cNvPr>
          <p:cNvGrpSpPr/>
          <p:nvPr userDrawn="1"/>
        </p:nvGrpSpPr>
        <p:grpSpPr>
          <a:xfrm>
            <a:off x="-9305" y="-36429"/>
            <a:ext cx="12398308" cy="1091943"/>
            <a:chOff x="-656074" y="8175"/>
            <a:chExt cx="13137177" cy="1157017"/>
          </a:xfrm>
          <a:solidFill>
            <a:schemeClr val="accent5">
              <a:lumMod val="90000"/>
              <a:alpha val="28000"/>
            </a:schemeClr>
          </a:solidFill>
        </p:grpSpPr>
        <p:pic>
          <p:nvPicPr>
            <p:cNvPr id="39" name="Graphic 38">
              <a:extLst>
                <a:ext uri="{FF2B5EF4-FFF2-40B4-BE49-F238E27FC236}">
                  <a16:creationId xmlns:a16="http://schemas.microsoft.com/office/drawing/2014/main" id="{78F0AE27-BCC6-4582-BFC1-1C619B914510}"/>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125774" y="-522125"/>
              <a:ext cx="1157017" cy="2217617"/>
            </a:xfrm>
            <a:prstGeom prst="rect">
              <a:avLst/>
            </a:prstGeom>
          </p:spPr>
        </p:pic>
        <p:pic>
          <p:nvPicPr>
            <p:cNvPr id="40" name="Graphic 39">
              <a:extLst>
                <a:ext uri="{FF2B5EF4-FFF2-40B4-BE49-F238E27FC236}">
                  <a16:creationId xmlns:a16="http://schemas.microsoft.com/office/drawing/2014/main" id="{7B1F0B50-490E-43BC-A1F2-79B8A11503F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2058138" y="-522125"/>
              <a:ext cx="1157017" cy="2217617"/>
            </a:xfrm>
            <a:prstGeom prst="rect">
              <a:avLst/>
            </a:prstGeom>
          </p:spPr>
        </p:pic>
        <p:pic>
          <p:nvPicPr>
            <p:cNvPr id="41" name="Graphic 40">
              <a:extLst>
                <a:ext uri="{FF2B5EF4-FFF2-40B4-BE49-F238E27FC236}">
                  <a16:creationId xmlns:a16="http://schemas.microsoft.com/office/drawing/2014/main" id="{6FB9C43F-D8B9-42AB-8D5D-36B02882B296}"/>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4242050" y="-522125"/>
              <a:ext cx="1157017" cy="2217617"/>
            </a:xfrm>
            <a:prstGeom prst="rect">
              <a:avLst/>
            </a:prstGeom>
          </p:spPr>
        </p:pic>
        <p:pic>
          <p:nvPicPr>
            <p:cNvPr id="42" name="Graphic 41">
              <a:extLst>
                <a:ext uri="{FF2B5EF4-FFF2-40B4-BE49-F238E27FC236}">
                  <a16:creationId xmlns:a16="http://schemas.microsoft.com/office/drawing/2014/main" id="{BFFAE1E3-CC00-47D0-A83A-E34CE13DF2B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6425962" y="-522125"/>
              <a:ext cx="1157017" cy="2217617"/>
            </a:xfrm>
            <a:prstGeom prst="rect">
              <a:avLst/>
            </a:prstGeom>
          </p:spPr>
        </p:pic>
        <p:pic>
          <p:nvPicPr>
            <p:cNvPr id="43" name="Graphic 42">
              <a:extLst>
                <a:ext uri="{FF2B5EF4-FFF2-40B4-BE49-F238E27FC236}">
                  <a16:creationId xmlns:a16="http://schemas.microsoft.com/office/drawing/2014/main" id="{008AFA0F-6B87-415B-9E3E-42851C7768E7}"/>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8609874" y="-522125"/>
              <a:ext cx="1157017" cy="2217617"/>
            </a:xfrm>
            <a:prstGeom prst="rect">
              <a:avLst/>
            </a:prstGeom>
          </p:spPr>
        </p:pic>
        <p:pic>
          <p:nvPicPr>
            <p:cNvPr id="44" name="Graphic 43">
              <a:extLst>
                <a:ext uri="{FF2B5EF4-FFF2-40B4-BE49-F238E27FC236}">
                  <a16:creationId xmlns:a16="http://schemas.microsoft.com/office/drawing/2014/main" id="{B7350E2D-088F-4E2D-BBA4-9888605FAD6C}"/>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10793786" y="-522125"/>
              <a:ext cx="1157017" cy="2217617"/>
            </a:xfrm>
            <a:prstGeom prst="rect">
              <a:avLst/>
            </a:prstGeom>
          </p:spPr>
        </p:pic>
      </p:grpSp>
      <p:grpSp>
        <p:nvGrpSpPr>
          <p:cNvPr id="52" name="Group 51">
            <a:extLst>
              <a:ext uri="{FF2B5EF4-FFF2-40B4-BE49-F238E27FC236}">
                <a16:creationId xmlns:a16="http://schemas.microsoft.com/office/drawing/2014/main" id="{914B6CA9-DE45-43B5-87E6-44E1C559115B}"/>
              </a:ext>
            </a:extLst>
          </p:cNvPr>
          <p:cNvGrpSpPr/>
          <p:nvPr userDrawn="1"/>
        </p:nvGrpSpPr>
        <p:grpSpPr>
          <a:xfrm flipV="1">
            <a:off x="12998" y="5821758"/>
            <a:ext cx="12398308" cy="1091944"/>
            <a:chOff x="-656074" y="8175"/>
            <a:chExt cx="13137177" cy="1157018"/>
          </a:xfrm>
          <a:solidFill>
            <a:schemeClr val="accent5">
              <a:lumMod val="90000"/>
              <a:alpha val="28000"/>
            </a:schemeClr>
          </a:solidFill>
        </p:grpSpPr>
        <p:pic>
          <p:nvPicPr>
            <p:cNvPr id="53" name="Graphic 52">
              <a:extLst>
                <a:ext uri="{FF2B5EF4-FFF2-40B4-BE49-F238E27FC236}">
                  <a16:creationId xmlns:a16="http://schemas.microsoft.com/office/drawing/2014/main" id="{C6E2442E-CAC0-4309-9FC8-3412414B1C64}"/>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125774" y="-522124"/>
              <a:ext cx="1157017" cy="2217617"/>
            </a:xfrm>
            <a:prstGeom prst="rect">
              <a:avLst/>
            </a:prstGeom>
          </p:spPr>
        </p:pic>
        <p:pic>
          <p:nvPicPr>
            <p:cNvPr id="54" name="Graphic 53">
              <a:extLst>
                <a:ext uri="{FF2B5EF4-FFF2-40B4-BE49-F238E27FC236}">
                  <a16:creationId xmlns:a16="http://schemas.microsoft.com/office/drawing/2014/main" id="{5A766720-C06F-4938-A26F-49B83B7403B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2058138" y="-522125"/>
              <a:ext cx="1157017" cy="2217617"/>
            </a:xfrm>
            <a:prstGeom prst="rect">
              <a:avLst/>
            </a:prstGeom>
          </p:spPr>
        </p:pic>
        <p:pic>
          <p:nvPicPr>
            <p:cNvPr id="55" name="Graphic 54">
              <a:extLst>
                <a:ext uri="{FF2B5EF4-FFF2-40B4-BE49-F238E27FC236}">
                  <a16:creationId xmlns:a16="http://schemas.microsoft.com/office/drawing/2014/main" id="{CAB52C14-0997-4F93-82BC-1EB8BAE08866}"/>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4242050" y="-522124"/>
              <a:ext cx="1157017" cy="2217617"/>
            </a:xfrm>
            <a:prstGeom prst="rect">
              <a:avLst/>
            </a:prstGeom>
          </p:spPr>
        </p:pic>
        <p:pic>
          <p:nvPicPr>
            <p:cNvPr id="56" name="Graphic 55">
              <a:extLst>
                <a:ext uri="{FF2B5EF4-FFF2-40B4-BE49-F238E27FC236}">
                  <a16:creationId xmlns:a16="http://schemas.microsoft.com/office/drawing/2014/main" id="{383FCBD1-257D-4559-A75E-A69B1F6BF91B}"/>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6425962" y="-522125"/>
              <a:ext cx="1157017" cy="2217617"/>
            </a:xfrm>
            <a:prstGeom prst="rect">
              <a:avLst/>
            </a:prstGeom>
          </p:spPr>
        </p:pic>
        <p:pic>
          <p:nvPicPr>
            <p:cNvPr id="57" name="Graphic 56">
              <a:extLst>
                <a:ext uri="{FF2B5EF4-FFF2-40B4-BE49-F238E27FC236}">
                  <a16:creationId xmlns:a16="http://schemas.microsoft.com/office/drawing/2014/main" id="{291FA23B-0E86-49CA-B850-BE9C92170C7C}"/>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flipV="1">
              <a:off x="8609874" y="-522124"/>
              <a:ext cx="1157017" cy="2217617"/>
            </a:xfrm>
            <a:prstGeom prst="rect">
              <a:avLst/>
            </a:prstGeom>
          </p:spPr>
        </p:pic>
        <p:pic>
          <p:nvPicPr>
            <p:cNvPr id="58" name="Graphic 57">
              <a:extLst>
                <a:ext uri="{FF2B5EF4-FFF2-40B4-BE49-F238E27FC236}">
                  <a16:creationId xmlns:a16="http://schemas.microsoft.com/office/drawing/2014/main" id="{88DBB648-4885-4977-9492-A1199BFCF2C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10793786" y="-522125"/>
              <a:ext cx="1157017" cy="2217617"/>
            </a:xfrm>
            <a:prstGeom prst="rect">
              <a:avLst/>
            </a:prstGeom>
          </p:spPr>
        </p:pic>
      </p:grpSp>
    </p:spTree>
    <p:extLst>
      <p:ext uri="{BB962C8B-B14F-4D97-AF65-F5344CB8AC3E}">
        <p14:creationId xmlns:p14="http://schemas.microsoft.com/office/powerpoint/2010/main" val="276591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Main Placeholder">
    <p:spTree>
      <p:nvGrpSpPr>
        <p:cNvPr id="1" name=""/>
        <p:cNvGrpSpPr/>
        <p:nvPr/>
      </p:nvGrpSpPr>
      <p:grpSpPr>
        <a:xfrm>
          <a:off x="0" y="0"/>
          <a:ext cx="0" cy="0"/>
          <a:chOff x="0" y="0"/>
          <a:chExt cx="0" cy="0"/>
        </a:xfrm>
      </p:grpSpPr>
      <p:sp>
        <p:nvSpPr>
          <p:cNvPr id="7" name="Slide Title">
            <a:extLst>
              <a:ext uri="{FF2B5EF4-FFF2-40B4-BE49-F238E27FC236}">
                <a16:creationId xmlns:a16="http://schemas.microsoft.com/office/drawing/2014/main" id="{93C560B7-5BBC-4725-9E6C-39B32E41C9C2}"/>
              </a:ext>
            </a:extLst>
          </p:cNvPr>
          <p:cNvSpPr>
            <a:spLocks noGrp="1"/>
          </p:cNvSpPr>
          <p:nvPr>
            <p:ph type="title" hasCustomPrompt="1"/>
          </p:nvPr>
        </p:nvSpPr>
        <p:spPr>
          <a:xfrm>
            <a:off x="342900" y="133004"/>
            <a:ext cx="11061700" cy="781396"/>
          </a:xfrm>
          <a:prstGeom prst="rect">
            <a:avLst/>
          </a:prstGeom>
        </p:spPr>
        <p:txBody>
          <a:bodyPr anchor="ctr">
            <a:normAutofit/>
          </a:bodyPr>
          <a:lstStyle>
            <a:lvl1pPr>
              <a:defRPr sz="4000"/>
            </a:lvl1pPr>
          </a:lstStyle>
          <a:p>
            <a:r>
              <a:rPr lang="en-US" dirty="0"/>
              <a:t>Slide Title</a:t>
            </a:r>
          </a:p>
        </p:txBody>
      </p:sp>
      <p:sp>
        <p:nvSpPr>
          <p:cNvPr id="8" name="Content Placeholder 1">
            <a:extLst>
              <a:ext uri="{FF2B5EF4-FFF2-40B4-BE49-F238E27FC236}">
                <a16:creationId xmlns:a16="http://schemas.microsoft.com/office/drawing/2014/main" id="{EDF5AA6C-EF61-4075-9A6B-0A1F3D541535}"/>
              </a:ext>
            </a:extLst>
          </p:cNvPr>
          <p:cNvSpPr>
            <a:spLocks noGrp="1"/>
          </p:cNvSpPr>
          <p:nvPr>
            <p:ph sz="quarter" idx="11" hasCustomPrompt="1"/>
          </p:nvPr>
        </p:nvSpPr>
        <p:spPr>
          <a:xfrm>
            <a:off x="342900" y="1120441"/>
            <a:ext cx="11010900" cy="5138929"/>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9" name="Appendix Link">
            <a:extLst>
              <a:ext uri="{FF2B5EF4-FFF2-40B4-BE49-F238E27FC236}">
                <a16:creationId xmlns:a16="http://schemas.microsoft.com/office/drawing/2014/main" id="{B7C186D3-3E07-42CF-B361-C84D5BEC482B}"/>
              </a:ext>
            </a:extLst>
          </p:cNvPr>
          <p:cNvSpPr>
            <a:spLocks noGrp="1"/>
          </p:cNvSpPr>
          <p:nvPr>
            <p:ph type="body" sz="quarter" idx="12" hasCustomPrompt="1"/>
          </p:nvPr>
        </p:nvSpPr>
        <p:spPr>
          <a:xfrm>
            <a:off x="4050990" y="6324600"/>
            <a:ext cx="3145679" cy="190500"/>
          </a:xfrm>
        </p:spPr>
        <p:txBody>
          <a:bodyPr anchor="b">
            <a:noAutofit/>
          </a:bodyPr>
          <a:lstStyle>
            <a:lvl1pPr algn="ctr">
              <a:defRPr sz="900"/>
            </a:lvl1pPr>
          </a:lstStyle>
          <a:p>
            <a:pPr lvl="0"/>
            <a:r>
              <a:rPr lang="en-US" dirty="0"/>
              <a:t>Add text alternative link, if needed.</a:t>
            </a:r>
          </a:p>
        </p:txBody>
      </p:sp>
      <p:sp>
        <p:nvSpPr>
          <p:cNvPr id="12" name="Image Credit">
            <a:extLst>
              <a:ext uri="{FF2B5EF4-FFF2-40B4-BE49-F238E27FC236}">
                <a16:creationId xmlns:a16="http://schemas.microsoft.com/office/drawing/2014/main" id="{91EA33B1-001E-45DC-BA9B-F939F553CC7F}"/>
              </a:ext>
            </a:extLst>
          </p:cNvPr>
          <p:cNvSpPr>
            <a:spLocks noGrp="1"/>
          </p:cNvSpPr>
          <p:nvPr>
            <p:ph type="body" sz="quarter" idx="13" hasCustomPrompt="1"/>
          </p:nvPr>
        </p:nvSpPr>
        <p:spPr>
          <a:xfrm>
            <a:off x="1720736" y="6580330"/>
            <a:ext cx="8903896" cy="243765"/>
          </a:xfrm>
        </p:spPr>
        <p:txBody>
          <a:bodyPr anchor="ctr">
            <a:noAutofit/>
          </a:bodyPr>
          <a:lstStyle>
            <a:lvl1pPr algn="r">
              <a:defRPr sz="9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13" name="Slide Number Placeholder 4">
            <a:extLst>
              <a:ext uri="{FF2B5EF4-FFF2-40B4-BE49-F238E27FC236}">
                <a16:creationId xmlns:a16="http://schemas.microsoft.com/office/drawing/2014/main" id="{2C90EC51-2EF0-4F3A-9F4A-1E078958415D}"/>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Tree>
    <p:extLst>
      <p:ext uri="{BB962C8B-B14F-4D97-AF65-F5344CB8AC3E}">
        <p14:creationId xmlns:p14="http://schemas.microsoft.com/office/powerpoint/2010/main" val="547629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nd One Main Placeholder">
    <p:spTree>
      <p:nvGrpSpPr>
        <p:cNvPr id="1" name=""/>
        <p:cNvGrpSpPr/>
        <p:nvPr/>
      </p:nvGrpSpPr>
      <p:grpSpPr>
        <a:xfrm>
          <a:off x="0" y="0"/>
          <a:ext cx="0" cy="0"/>
          <a:chOff x="0" y="0"/>
          <a:chExt cx="0" cy="0"/>
        </a:xfrm>
      </p:grpSpPr>
      <p:sp>
        <p:nvSpPr>
          <p:cNvPr id="7" name="Slide Title">
            <a:extLst>
              <a:ext uri="{FF2B5EF4-FFF2-40B4-BE49-F238E27FC236}">
                <a16:creationId xmlns:a16="http://schemas.microsoft.com/office/drawing/2014/main" id="{869CE17D-686F-43AA-B44D-21B53056B2A7}"/>
              </a:ext>
            </a:extLst>
          </p:cNvPr>
          <p:cNvSpPr>
            <a:spLocks noGrp="1"/>
          </p:cNvSpPr>
          <p:nvPr>
            <p:ph type="title" hasCustomPrompt="1"/>
          </p:nvPr>
        </p:nvSpPr>
        <p:spPr>
          <a:xfrm>
            <a:off x="342900" y="133004"/>
            <a:ext cx="11010900" cy="781396"/>
          </a:xfrm>
          <a:prstGeom prst="rect">
            <a:avLst/>
          </a:prstGeom>
        </p:spPr>
        <p:txBody>
          <a:bodyPr anchor="ctr">
            <a:normAutofit/>
          </a:bodyPr>
          <a:lstStyle>
            <a:lvl1pPr>
              <a:defRPr sz="4000"/>
            </a:lvl1pPr>
          </a:lstStyle>
          <a:p>
            <a:r>
              <a:rPr lang="en-US" dirty="0"/>
              <a:t>Slide Title</a:t>
            </a:r>
          </a:p>
        </p:txBody>
      </p:sp>
      <p:sp>
        <p:nvSpPr>
          <p:cNvPr id="8" name="Content Placeholder 1">
            <a:extLst>
              <a:ext uri="{FF2B5EF4-FFF2-40B4-BE49-F238E27FC236}">
                <a16:creationId xmlns:a16="http://schemas.microsoft.com/office/drawing/2014/main" id="{0C2E6DA2-FEA6-4B22-9300-1BA73F12DDA1}"/>
              </a:ext>
            </a:extLst>
          </p:cNvPr>
          <p:cNvSpPr>
            <a:spLocks noGrp="1"/>
          </p:cNvSpPr>
          <p:nvPr>
            <p:ph sz="quarter" idx="11" hasCustomPrompt="1"/>
          </p:nvPr>
        </p:nvSpPr>
        <p:spPr>
          <a:xfrm>
            <a:off x="342900" y="1104900"/>
            <a:ext cx="11010900" cy="5219700"/>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12" name="Slide Number Placeholder 4">
            <a:extLst>
              <a:ext uri="{FF2B5EF4-FFF2-40B4-BE49-F238E27FC236}">
                <a16:creationId xmlns:a16="http://schemas.microsoft.com/office/drawing/2014/main" id="{EF2E54C2-737C-4624-82C9-9552E0C5466B}"/>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
        <p:nvSpPr>
          <p:cNvPr id="14" name="Footer Placeholder 3">
            <a:extLst>
              <a:ext uri="{FF2B5EF4-FFF2-40B4-BE49-F238E27FC236}">
                <a16:creationId xmlns:a16="http://schemas.microsoft.com/office/drawing/2014/main" id="{8C22FD36-B121-4E89-A580-668E5C9BC30D}"/>
              </a:ext>
            </a:extLst>
          </p:cNvPr>
          <p:cNvSpPr>
            <a:spLocks noGrp="1"/>
          </p:cNvSpPr>
          <p:nvPr>
            <p:ph type="ftr" sz="quarter" idx="12"/>
          </p:nvPr>
        </p:nvSpPr>
        <p:spPr>
          <a:xfrm>
            <a:off x="1443272" y="6573052"/>
            <a:ext cx="8545888" cy="262408"/>
          </a:xfrm>
        </p:spPr>
        <p:txBody>
          <a:bodyPr/>
          <a:lstStyle/>
          <a:p>
            <a:r>
              <a:rPr lang="en-US" dirty="0"/>
              <a:t>Copyright 2023 - United Instructors &amp; Textbook Authors Co-op - SociologicalYOU - ISBN 978-1-64007-406-4 - All Rights Reserved</a:t>
            </a:r>
          </a:p>
        </p:txBody>
      </p:sp>
    </p:spTree>
    <p:extLst>
      <p:ext uri="{BB962C8B-B14F-4D97-AF65-F5344CB8AC3E}">
        <p14:creationId xmlns:p14="http://schemas.microsoft.com/office/powerpoint/2010/main" val="1933084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Horizontal Main Placeholders">
    <p:spTree>
      <p:nvGrpSpPr>
        <p:cNvPr id="1" name=""/>
        <p:cNvGrpSpPr/>
        <p:nvPr/>
      </p:nvGrpSpPr>
      <p:grpSpPr>
        <a:xfrm>
          <a:off x="0" y="0"/>
          <a:ext cx="0" cy="0"/>
          <a:chOff x="0" y="0"/>
          <a:chExt cx="0" cy="0"/>
        </a:xfrm>
      </p:grpSpPr>
      <p:sp>
        <p:nvSpPr>
          <p:cNvPr id="7" name="Slide Title">
            <a:extLst>
              <a:ext uri="{FF2B5EF4-FFF2-40B4-BE49-F238E27FC236}">
                <a16:creationId xmlns:a16="http://schemas.microsoft.com/office/drawing/2014/main" id="{60E77374-D1F3-43DF-B6D8-06CA1DF40D1E}"/>
              </a:ext>
            </a:extLst>
          </p:cNvPr>
          <p:cNvSpPr>
            <a:spLocks noGrp="1"/>
          </p:cNvSpPr>
          <p:nvPr>
            <p:ph type="title" hasCustomPrompt="1"/>
          </p:nvPr>
        </p:nvSpPr>
        <p:spPr>
          <a:xfrm>
            <a:off x="342900" y="133004"/>
            <a:ext cx="11061700" cy="781396"/>
          </a:xfrm>
          <a:prstGeom prst="rect">
            <a:avLst/>
          </a:prstGeom>
        </p:spPr>
        <p:txBody>
          <a:bodyPr anchor="ctr">
            <a:normAutofit/>
          </a:bodyPr>
          <a:lstStyle>
            <a:lvl1pPr>
              <a:defRPr sz="4000"/>
            </a:lvl1pPr>
          </a:lstStyle>
          <a:p>
            <a:r>
              <a:rPr lang="en-US" dirty="0"/>
              <a:t>Slide Title</a:t>
            </a:r>
          </a:p>
        </p:txBody>
      </p:sp>
      <p:sp>
        <p:nvSpPr>
          <p:cNvPr id="8" name="Content Placeholder 1">
            <a:extLst>
              <a:ext uri="{FF2B5EF4-FFF2-40B4-BE49-F238E27FC236}">
                <a16:creationId xmlns:a16="http://schemas.microsoft.com/office/drawing/2014/main" id="{02610728-DAF1-4EA9-BC5D-55B0493C98E6}"/>
              </a:ext>
            </a:extLst>
          </p:cNvPr>
          <p:cNvSpPr>
            <a:spLocks noGrp="1"/>
          </p:cNvSpPr>
          <p:nvPr>
            <p:ph sz="quarter" idx="11" hasCustomPrompt="1"/>
          </p:nvPr>
        </p:nvSpPr>
        <p:spPr>
          <a:xfrm>
            <a:off x="342900" y="1104900"/>
            <a:ext cx="11061700" cy="2361510"/>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9" name="Content Placeholder 1">
            <a:extLst>
              <a:ext uri="{FF2B5EF4-FFF2-40B4-BE49-F238E27FC236}">
                <a16:creationId xmlns:a16="http://schemas.microsoft.com/office/drawing/2014/main" id="{FFC899AB-4250-46A0-9465-4BC75F8258D2}"/>
              </a:ext>
            </a:extLst>
          </p:cNvPr>
          <p:cNvSpPr>
            <a:spLocks noGrp="1"/>
          </p:cNvSpPr>
          <p:nvPr>
            <p:ph sz="quarter" idx="12" hasCustomPrompt="1"/>
          </p:nvPr>
        </p:nvSpPr>
        <p:spPr>
          <a:xfrm>
            <a:off x="342900" y="3574472"/>
            <a:ext cx="11061700" cy="2750127"/>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10" name="Appendix Link">
            <a:extLst>
              <a:ext uri="{FF2B5EF4-FFF2-40B4-BE49-F238E27FC236}">
                <a16:creationId xmlns:a16="http://schemas.microsoft.com/office/drawing/2014/main" id="{C2EE218D-CCD8-4011-90FD-D48CC2CD4EB7}"/>
              </a:ext>
            </a:extLst>
          </p:cNvPr>
          <p:cNvSpPr>
            <a:spLocks noGrp="1"/>
          </p:cNvSpPr>
          <p:nvPr>
            <p:ph type="body" sz="quarter" idx="13" hasCustomPrompt="1"/>
          </p:nvPr>
        </p:nvSpPr>
        <p:spPr>
          <a:xfrm>
            <a:off x="3976176" y="6324600"/>
            <a:ext cx="3145679" cy="190500"/>
          </a:xfrm>
        </p:spPr>
        <p:txBody>
          <a:bodyPr anchor="b">
            <a:noAutofit/>
          </a:bodyPr>
          <a:lstStyle>
            <a:lvl1pPr algn="ctr">
              <a:defRPr sz="900"/>
            </a:lvl1pPr>
          </a:lstStyle>
          <a:p>
            <a:pPr lvl="0"/>
            <a:r>
              <a:rPr lang="en-US" dirty="0"/>
              <a:t>Add text alternative link, if needed.</a:t>
            </a:r>
          </a:p>
        </p:txBody>
      </p:sp>
      <p:sp>
        <p:nvSpPr>
          <p:cNvPr id="12" name="Slide Number Placeholder 4">
            <a:extLst>
              <a:ext uri="{FF2B5EF4-FFF2-40B4-BE49-F238E27FC236}">
                <a16:creationId xmlns:a16="http://schemas.microsoft.com/office/drawing/2014/main" id="{98C09F79-B477-40E0-8F9B-1B2A1FBD5FB8}"/>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
        <p:nvSpPr>
          <p:cNvPr id="14" name="Footer Placeholder 3">
            <a:extLst>
              <a:ext uri="{FF2B5EF4-FFF2-40B4-BE49-F238E27FC236}">
                <a16:creationId xmlns:a16="http://schemas.microsoft.com/office/drawing/2014/main" id="{2B3D0DD9-189A-4A34-BD49-00CF7BA119CC}"/>
              </a:ext>
            </a:extLst>
          </p:cNvPr>
          <p:cNvSpPr>
            <a:spLocks noGrp="1"/>
          </p:cNvSpPr>
          <p:nvPr>
            <p:ph type="ftr" sz="quarter" idx="14"/>
          </p:nvPr>
        </p:nvSpPr>
        <p:spPr>
          <a:xfrm>
            <a:off x="1443272" y="6573052"/>
            <a:ext cx="8545888" cy="262408"/>
          </a:xfrm>
        </p:spPr>
        <p:txBody>
          <a:bodyPr/>
          <a:lstStyle/>
          <a:p>
            <a:r>
              <a:rPr lang="en-US" dirty="0"/>
              <a:t>Copyright 2023 - United Instructors &amp; Textbook Authors Co-op - SociologicalYOU - ISBN 978-1-64007-406-4 - All Rights Reserved</a:t>
            </a:r>
          </a:p>
        </p:txBody>
      </p:sp>
    </p:spTree>
    <p:extLst>
      <p:ext uri="{BB962C8B-B14F-4D97-AF65-F5344CB8AC3E}">
        <p14:creationId xmlns:p14="http://schemas.microsoft.com/office/powerpoint/2010/main" val="2476912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nd_Two Horizontal Main Placeholders">
    <p:spTree>
      <p:nvGrpSpPr>
        <p:cNvPr id="1" name=""/>
        <p:cNvGrpSpPr/>
        <p:nvPr/>
      </p:nvGrpSpPr>
      <p:grpSpPr>
        <a:xfrm>
          <a:off x="0" y="0"/>
          <a:ext cx="0" cy="0"/>
          <a:chOff x="0" y="0"/>
          <a:chExt cx="0" cy="0"/>
        </a:xfrm>
      </p:grpSpPr>
      <p:sp>
        <p:nvSpPr>
          <p:cNvPr id="8" name="Slide Title">
            <a:extLst>
              <a:ext uri="{FF2B5EF4-FFF2-40B4-BE49-F238E27FC236}">
                <a16:creationId xmlns:a16="http://schemas.microsoft.com/office/drawing/2014/main" id="{4FA4450E-9908-46AE-9428-49CD0AF3582F}"/>
              </a:ext>
            </a:extLst>
          </p:cNvPr>
          <p:cNvSpPr>
            <a:spLocks noGrp="1"/>
          </p:cNvSpPr>
          <p:nvPr>
            <p:ph type="title" hasCustomPrompt="1"/>
          </p:nvPr>
        </p:nvSpPr>
        <p:spPr>
          <a:xfrm>
            <a:off x="342900" y="133004"/>
            <a:ext cx="11010900" cy="781396"/>
          </a:xfrm>
          <a:prstGeom prst="rect">
            <a:avLst/>
          </a:prstGeom>
        </p:spPr>
        <p:txBody>
          <a:bodyPr anchor="ctr">
            <a:normAutofit/>
          </a:bodyPr>
          <a:lstStyle>
            <a:lvl1pPr>
              <a:defRPr sz="4000"/>
            </a:lvl1pPr>
          </a:lstStyle>
          <a:p>
            <a:r>
              <a:rPr lang="en-US" dirty="0"/>
              <a:t>Slide Title</a:t>
            </a:r>
          </a:p>
        </p:txBody>
      </p:sp>
      <p:sp>
        <p:nvSpPr>
          <p:cNvPr id="9" name="Content Placeholder 1">
            <a:extLst>
              <a:ext uri="{FF2B5EF4-FFF2-40B4-BE49-F238E27FC236}">
                <a16:creationId xmlns:a16="http://schemas.microsoft.com/office/drawing/2014/main" id="{29D06FC2-364F-4F9B-9392-5B038E66DE79}"/>
              </a:ext>
            </a:extLst>
          </p:cNvPr>
          <p:cNvSpPr>
            <a:spLocks noGrp="1"/>
          </p:cNvSpPr>
          <p:nvPr>
            <p:ph sz="quarter" idx="11" hasCustomPrompt="1"/>
          </p:nvPr>
        </p:nvSpPr>
        <p:spPr>
          <a:xfrm>
            <a:off x="342900" y="1110460"/>
            <a:ext cx="11010900" cy="2488952"/>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10" name="Content Placeholder 1">
            <a:extLst>
              <a:ext uri="{FF2B5EF4-FFF2-40B4-BE49-F238E27FC236}">
                <a16:creationId xmlns:a16="http://schemas.microsoft.com/office/drawing/2014/main" id="{3D134515-6ABF-4D69-87E9-52C5A94AF71B}"/>
              </a:ext>
            </a:extLst>
          </p:cNvPr>
          <p:cNvSpPr>
            <a:spLocks noGrp="1"/>
          </p:cNvSpPr>
          <p:nvPr>
            <p:ph sz="quarter" idx="12" hasCustomPrompt="1"/>
          </p:nvPr>
        </p:nvSpPr>
        <p:spPr>
          <a:xfrm>
            <a:off x="342900" y="3746212"/>
            <a:ext cx="11010900" cy="2578387"/>
          </a:xfrm>
          <a:prstGeom prst="rect">
            <a:avLst/>
          </a:prstGeom>
        </p:spPr>
        <p:txBody>
          <a:bodyPr>
            <a:normAutofit/>
          </a:bodyPr>
          <a:lstStyle>
            <a:lvl1pPr>
              <a:lnSpc>
                <a:spcPct val="90000"/>
              </a:lnSpc>
              <a:spcBef>
                <a:spcPts val="1500"/>
              </a:spcBef>
              <a:spcAft>
                <a:spcPts val="0"/>
              </a:spcAft>
              <a:defRPr sz="2400"/>
            </a:lvl1pPr>
            <a:lvl2pPr marL="292608" indent="-292608">
              <a:lnSpc>
                <a:spcPct val="90000"/>
              </a:lnSpc>
              <a:spcBef>
                <a:spcPts val="1000"/>
              </a:spcBef>
              <a:spcAft>
                <a:spcPts val="0"/>
              </a:spcAft>
              <a:defRPr sz="2000"/>
            </a:lvl2pPr>
            <a:lvl3pPr marL="621792">
              <a:lnSpc>
                <a:spcPct val="90000"/>
              </a:lnSpc>
              <a:spcBef>
                <a:spcPts val="500"/>
              </a:spcBef>
              <a:spcAft>
                <a:spcPts val="0"/>
              </a:spcAft>
              <a:defRPr sz="2000"/>
            </a:lvl3pPr>
          </a:lstStyle>
          <a:p>
            <a:pPr lvl="0"/>
            <a:r>
              <a:rPr lang="en-US" dirty="0"/>
              <a:t>Slide Content</a:t>
            </a:r>
          </a:p>
          <a:p>
            <a:pPr lvl="1"/>
            <a:r>
              <a:rPr lang="en-US" dirty="0"/>
              <a:t>Second level</a:t>
            </a:r>
          </a:p>
          <a:p>
            <a:pPr lvl="2"/>
            <a:r>
              <a:rPr lang="en-US" dirty="0"/>
              <a:t>Third level</a:t>
            </a:r>
          </a:p>
        </p:txBody>
      </p:sp>
      <p:sp>
        <p:nvSpPr>
          <p:cNvPr id="11" name="Slide Number Placeholder 4">
            <a:extLst>
              <a:ext uri="{FF2B5EF4-FFF2-40B4-BE49-F238E27FC236}">
                <a16:creationId xmlns:a16="http://schemas.microsoft.com/office/drawing/2014/main" id="{E899011F-BE0E-4911-BBA3-D057EAC1CBAC}"/>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
        <p:nvSpPr>
          <p:cNvPr id="12" name="Footer Placeholder 3">
            <a:extLst>
              <a:ext uri="{FF2B5EF4-FFF2-40B4-BE49-F238E27FC236}">
                <a16:creationId xmlns:a16="http://schemas.microsoft.com/office/drawing/2014/main" id="{BD8B75E7-40DF-4B3C-A7D3-EE983C3FA67E}"/>
              </a:ext>
            </a:extLst>
          </p:cNvPr>
          <p:cNvSpPr>
            <a:spLocks noGrp="1"/>
          </p:cNvSpPr>
          <p:nvPr>
            <p:ph type="ftr" sz="quarter" idx="13"/>
          </p:nvPr>
        </p:nvSpPr>
        <p:spPr>
          <a:xfrm>
            <a:off x="1443272" y="6573052"/>
            <a:ext cx="8545888" cy="262408"/>
          </a:xfrm>
        </p:spPr>
        <p:txBody>
          <a:bodyPr/>
          <a:lstStyle/>
          <a:p>
            <a:r>
              <a:rPr lang="en-US" dirty="0"/>
              <a:t>Copyright 2023 - United Instructors &amp; Textbook Authors Co-op - SociologicalYOU - ISBN 978-1-64007-406-4 - All Rights Reserved</a:t>
            </a:r>
          </a:p>
        </p:txBody>
      </p:sp>
    </p:spTree>
    <p:extLst>
      <p:ext uri="{BB962C8B-B14F-4D97-AF65-F5344CB8AC3E}">
        <p14:creationId xmlns:p14="http://schemas.microsoft.com/office/powerpoint/2010/main" val="2195380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image" Target="../media/image3.png"/><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21.xml"/><Relationship Id="rId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24C5753B-6C80-4A58-A648-8D4669B412FE}"/>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25078" y="-159798"/>
            <a:ext cx="3758587" cy="7203959"/>
          </a:xfrm>
          <a:prstGeom prst="rect">
            <a:avLst/>
          </a:prstGeom>
        </p:spPr>
      </p:pic>
      <p:pic>
        <p:nvPicPr>
          <p:cNvPr id="17" name="Graphic 16">
            <a:extLst>
              <a:ext uri="{FF2B5EF4-FFF2-40B4-BE49-F238E27FC236}">
                <a16:creationId xmlns:a16="http://schemas.microsoft.com/office/drawing/2014/main" id="{479AEA0E-EE58-4C94-94D6-E0034E3B2AC8}"/>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356750" y="210322"/>
            <a:ext cx="2652181" cy="779057"/>
          </a:xfrm>
          <a:prstGeom prst="rect">
            <a:avLst/>
          </a:prstGeom>
        </p:spPr>
      </p:pic>
      <p:sp>
        <p:nvSpPr>
          <p:cNvPr id="18" name="Rectangle 17">
            <a:extLst>
              <a:ext uri="{FF2B5EF4-FFF2-40B4-BE49-F238E27FC236}">
                <a16:creationId xmlns:a16="http://schemas.microsoft.com/office/drawing/2014/main" id="{CB8C6872-9546-4AC1-94E2-210DA496D118}"/>
              </a:ext>
            </a:extLst>
          </p:cNvPr>
          <p:cNvSpPr/>
          <p:nvPr userDrawn="1"/>
        </p:nvSpPr>
        <p:spPr>
          <a:xfrm>
            <a:off x="11795534" y="3429000"/>
            <a:ext cx="396465" cy="3429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AA207701-12A0-4D10-9B57-762DF716FA8C}"/>
              </a:ext>
            </a:extLst>
          </p:cNvPr>
          <p:cNvSpPr/>
          <p:nvPr userDrawn="1"/>
        </p:nvSpPr>
        <p:spPr>
          <a:xfrm>
            <a:off x="11795533" y="0"/>
            <a:ext cx="396465" cy="34290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7A82FA7-A615-4BA5-A96B-548BFCB4EFFB}"/>
              </a:ext>
            </a:extLst>
          </p:cNvPr>
          <p:cNvSpPr txBox="1"/>
          <p:nvPr userDrawn="1"/>
        </p:nvSpPr>
        <p:spPr>
          <a:xfrm>
            <a:off x="4064320" y="430573"/>
            <a:ext cx="4806176" cy="307777"/>
          </a:xfrm>
          <a:prstGeom prst="rect">
            <a:avLst/>
          </a:prstGeom>
          <a:noFill/>
        </p:spPr>
        <p:txBody>
          <a:bodyPr wrap="square" rtlCol="0">
            <a:spAutoFit/>
          </a:bodyPr>
          <a:lstStyle/>
          <a:p>
            <a:r>
              <a:rPr lang="en-US" sz="1400" b="0" i="0" kern="1200" dirty="0">
                <a:solidFill>
                  <a:schemeClr val="accent4"/>
                </a:solidFill>
                <a:effectLst/>
                <a:latin typeface="Open Sans" panose="020B0606030504020204" pitchFamily="34" charset="0"/>
                <a:ea typeface="Open Sans" panose="020B0606030504020204" pitchFamily="34" charset="0"/>
                <a:cs typeface="Open Sans" panose="020B0606030504020204" pitchFamily="34" charset="0"/>
              </a:rPr>
              <a:t>CONNECTING SOCIOLOGY AND YOU!</a:t>
            </a:r>
          </a:p>
        </p:txBody>
      </p:sp>
      <p:sp>
        <p:nvSpPr>
          <p:cNvPr id="23" name="Rectangle 22">
            <a:extLst>
              <a:ext uri="{FF2B5EF4-FFF2-40B4-BE49-F238E27FC236}">
                <a16:creationId xmlns:a16="http://schemas.microsoft.com/office/drawing/2014/main" id="{8381C13D-5022-4BBC-AAF5-B4D8AAF836FA}"/>
              </a:ext>
            </a:extLst>
          </p:cNvPr>
          <p:cNvSpPr/>
          <p:nvPr userDrawn="1"/>
        </p:nvSpPr>
        <p:spPr>
          <a:xfrm>
            <a:off x="3243618" y="843379"/>
            <a:ext cx="7525000" cy="53266"/>
          </a:xfrm>
          <a:prstGeom prst="rect">
            <a:avLst/>
          </a:prstGeom>
          <a:gradFill flip="none" rotWithShape="1">
            <a:gsLst>
              <a:gs pos="24000">
                <a:schemeClr val="accent5">
                  <a:lumMod val="5000"/>
                  <a:lumOff val="95000"/>
                </a:schemeClr>
              </a:gs>
              <a:gs pos="61000">
                <a:schemeClr val="accent5">
                  <a:lumMod val="45000"/>
                  <a:lumOff val="55000"/>
                </a:schemeClr>
              </a:gs>
              <a:gs pos="83000">
                <a:schemeClr val="accent5">
                  <a:lumMod val="45000"/>
                  <a:lumOff val="55000"/>
                </a:schemeClr>
              </a:gs>
              <a:gs pos="100000">
                <a:schemeClr val="accent5">
                  <a:lumMod val="30000"/>
                  <a:lumOff val="7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5" name="Flowchart: Process 24">
            <a:extLst>
              <a:ext uri="{FF2B5EF4-FFF2-40B4-BE49-F238E27FC236}">
                <a16:creationId xmlns:a16="http://schemas.microsoft.com/office/drawing/2014/main" id="{26D6E686-1DA3-418E-9F0B-E059456D982E}"/>
              </a:ext>
            </a:extLst>
          </p:cNvPr>
          <p:cNvSpPr/>
          <p:nvPr userDrawn="1"/>
        </p:nvSpPr>
        <p:spPr>
          <a:xfrm>
            <a:off x="0" y="6514599"/>
            <a:ext cx="11795533" cy="31387"/>
          </a:xfrm>
          <a:prstGeom prst="flowChartProcess">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lide Number Placeholder 4">
            <a:extLst>
              <a:ext uri="{FF2B5EF4-FFF2-40B4-BE49-F238E27FC236}">
                <a16:creationId xmlns:a16="http://schemas.microsoft.com/office/drawing/2014/main" id="{80263B88-5D6B-4644-8D37-44110E8B80F1}"/>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
        <p:nvSpPr>
          <p:cNvPr id="27" name="Footer Placeholder 3">
            <a:extLst>
              <a:ext uri="{FF2B5EF4-FFF2-40B4-BE49-F238E27FC236}">
                <a16:creationId xmlns:a16="http://schemas.microsoft.com/office/drawing/2014/main" id="{4A81C3C6-3199-455E-990E-6A8FA2CAB044}"/>
              </a:ext>
            </a:extLst>
          </p:cNvPr>
          <p:cNvSpPr>
            <a:spLocks noGrp="1"/>
          </p:cNvSpPr>
          <p:nvPr>
            <p:ph type="ftr" sz="quarter" idx="3"/>
          </p:nvPr>
        </p:nvSpPr>
        <p:spPr>
          <a:xfrm>
            <a:off x="1443272" y="6556426"/>
            <a:ext cx="8545888" cy="262408"/>
          </a:xfrm>
          <a:prstGeom prst="rect">
            <a:avLst/>
          </a:prstGeom>
        </p:spPr>
        <p:txBody>
          <a:bodyPr/>
          <a:lstStyle>
            <a:lvl1pPr>
              <a:defRPr sz="1200">
                <a:solidFill>
                  <a:schemeClr val="bg2">
                    <a:lumMod val="65000"/>
                  </a:schemeClr>
                </a:solidFill>
              </a:defRPr>
            </a:lvl1pPr>
          </a:lstStyle>
          <a:p>
            <a:r>
              <a:rPr lang="en-US" dirty="0"/>
              <a:t>Copyright 2023 - United Instructors &amp; Textbook Authors Co-op - SociologicalYOU - ISBN 978-1-64007-406-4 - All Rights Reserved</a:t>
            </a:r>
          </a:p>
        </p:txBody>
      </p:sp>
    </p:spTree>
    <p:extLst>
      <p:ext uri="{BB962C8B-B14F-4D97-AF65-F5344CB8AC3E}">
        <p14:creationId xmlns:p14="http://schemas.microsoft.com/office/powerpoint/2010/main" val="35728589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51" r:id="rId3"/>
    <p:sldLayoutId id="2147483660" r:id="rId4"/>
    <p:sldLayoutId id="2147483652" r:id="rId5"/>
  </p:sldLayoutIdLst>
  <p:hf hdr="0" dt="0"/>
  <p:txStyles>
    <p:titleStyle>
      <a:lvl1pPr algn="l" defTabSz="914400" rtl="0" eaLnBrk="1" latinLnBrk="0" hangingPunct="1">
        <a:lnSpc>
          <a:spcPct val="90000"/>
        </a:lnSpc>
        <a:spcBef>
          <a:spcPct val="0"/>
        </a:spcBef>
        <a:buNone/>
        <a:defRPr sz="5000" b="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04" userDrawn="1">
          <p15:clr>
            <a:srgbClr val="F26B43"/>
          </p15:clr>
        </p15:guide>
        <p15:guide id="2" pos="288" userDrawn="1">
          <p15:clr>
            <a:srgbClr val="F26B43"/>
          </p15:clr>
        </p15:guide>
        <p15:guide id="3" pos="7176" userDrawn="1">
          <p15:clr>
            <a:srgbClr val="F26B43"/>
          </p15:clr>
        </p15:guide>
        <p15:guide id="4" orient="horz" pos="770" userDrawn="1">
          <p15:clr>
            <a:srgbClr val="F26B43"/>
          </p15:clr>
        </p15:guide>
        <p15:guide id="5" pos="408" userDrawn="1">
          <p15:clr>
            <a:srgbClr val="F26B43"/>
          </p15:clr>
        </p15:guide>
        <p15:guide id="7" orient="horz" pos="64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7764568-8973-42CA-A715-4510316220D8}"/>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125078" y="-159798"/>
            <a:ext cx="3758587" cy="7203959"/>
          </a:xfrm>
          <a:prstGeom prst="rect">
            <a:avLst/>
          </a:prstGeom>
        </p:spPr>
      </p:pic>
      <p:pic>
        <p:nvPicPr>
          <p:cNvPr id="8" name="Graphic 7">
            <a:extLst>
              <a:ext uri="{FF2B5EF4-FFF2-40B4-BE49-F238E27FC236}">
                <a16:creationId xmlns:a16="http://schemas.microsoft.com/office/drawing/2014/main" id="{8A0348EB-631C-4204-BB0B-523C8A66C1A7}"/>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207927" y="6576636"/>
            <a:ext cx="868925" cy="255240"/>
          </a:xfrm>
          <a:prstGeom prst="rect">
            <a:avLst/>
          </a:prstGeom>
        </p:spPr>
      </p:pic>
      <p:sp>
        <p:nvSpPr>
          <p:cNvPr id="9" name="Rectangle 8">
            <a:extLst>
              <a:ext uri="{FF2B5EF4-FFF2-40B4-BE49-F238E27FC236}">
                <a16:creationId xmlns:a16="http://schemas.microsoft.com/office/drawing/2014/main" id="{9E6E31AB-27CD-4723-8F47-131D6135F839}"/>
              </a:ext>
            </a:extLst>
          </p:cNvPr>
          <p:cNvSpPr/>
          <p:nvPr userDrawn="1"/>
        </p:nvSpPr>
        <p:spPr>
          <a:xfrm>
            <a:off x="11795534" y="3429000"/>
            <a:ext cx="396465" cy="3429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87FB49D-2241-4221-958D-336324E29831}"/>
              </a:ext>
            </a:extLst>
          </p:cNvPr>
          <p:cNvSpPr/>
          <p:nvPr userDrawn="1"/>
        </p:nvSpPr>
        <p:spPr>
          <a:xfrm>
            <a:off x="11795533" y="0"/>
            <a:ext cx="396465" cy="34290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D54B83A-3CB8-4374-A156-BCDE261434F4}"/>
              </a:ext>
            </a:extLst>
          </p:cNvPr>
          <p:cNvSpPr/>
          <p:nvPr userDrawn="1"/>
        </p:nvSpPr>
        <p:spPr>
          <a:xfrm>
            <a:off x="342900" y="867206"/>
            <a:ext cx="10421805" cy="45956"/>
          </a:xfrm>
          <a:prstGeom prst="rect">
            <a:avLst/>
          </a:prstGeom>
          <a:gradFill flip="none" rotWithShape="1">
            <a:gsLst>
              <a:gs pos="24000">
                <a:schemeClr val="accent5">
                  <a:lumMod val="5000"/>
                  <a:lumOff val="95000"/>
                </a:schemeClr>
              </a:gs>
              <a:gs pos="61000">
                <a:schemeClr val="accent5">
                  <a:lumMod val="45000"/>
                  <a:lumOff val="55000"/>
                </a:schemeClr>
              </a:gs>
              <a:gs pos="83000">
                <a:schemeClr val="accent5">
                  <a:lumMod val="45000"/>
                  <a:lumOff val="55000"/>
                </a:schemeClr>
              </a:gs>
              <a:gs pos="100000">
                <a:schemeClr val="accent5">
                  <a:lumMod val="30000"/>
                  <a:lumOff val="7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3" name="Flowchart: Process 12">
            <a:extLst>
              <a:ext uri="{FF2B5EF4-FFF2-40B4-BE49-F238E27FC236}">
                <a16:creationId xmlns:a16="http://schemas.microsoft.com/office/drawing/2014/main" id="{ACAF9616-92F1-4916-82F0-71DBCC80FF89}"/>
              </a:ext>
            </a:extLst>
          </p:cNvPr>
          <p:cNvSpPr/>
          <p:nvPr userDrawn="1"/>
        </p:nvSpPr>
        <p:spPr>
          <a:xfrm>
            <a:off x="0" y="6514599"/>
            <a:ext cx="11795533" cy="31387"/>
          </a:xfrm>
          <a:prstGeom prst="flowChartProcess">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4">
            <a:extLst>
              <a:ext uri="{FF2B5EF4-FFF2-40B4-BE49-F238E27FC236}">
                <a16:creationId xmlns:a16="http://schemas.microsoft.com/office/drawing/2014/main" id="{D63BD76C-2847-414A-9D7B-97F1C71D5A73}"/>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
        <p:nvSpPr>
          <p:cNvPr id="15" name="Footer Placeholder 3">
            <a:extLst>
              <a:ext uri="{FF2B5EF4-FFF2-40B4-BE49-F238E27FC236}">
                <a16:creationId xmlns:a16="http://schemas.microsoft.com/office/drawing/2014/main" id="{FBFBCC76-12C3-4A52-ACA5-F2AC95F4A4F6}"/>
              </a:ext>
            </a:extLst>
          </p:cNvPr>
          <p:cNvSpPr>
            <a:spLocks noGrp="1"/>
          </p:cNvSpPr>
          <p:nvPr>
            <p:ph type="ftr" sz="quarter" idx="3"/>
          </p:nvPr>
        </p:nvSpPr>
        <p:spPr>
          <a:xfrm>
            <a:off x="1443272" y="6573052"/>
            <a:ext cx="8545888" cy="262408"/>
          </a:xfrm>
          <a:prstGeom prst="rect">
            <a:avLst/>
          </a:prstGeom>
        </p:spPr>
        <p:txBody>
          <a:bodyPr/>
          <a:lstStyle>
            <a:lvl1pPr>
              <a:defRPr sz="1200">
                <a:solidFill>
                  <a:schemeClr val="bg2">
                    <a:lumMod val="65000"/>
                  </a:schemeClr>
                </a:solidFill>
              </a:defRPr>
            </a:lvl1pPr>
          </a:lstStyle>
          <a:p>
            <a:r>
              <a:rPr lang="en-US" dirty="0"/>
              <a:t>Copyright 2023 - United Instructors &amp; Textbook Authors Co-op - SociologicalYOU - ISBN 978-1-64007-406-4 - All Rights Reserved</a:t>
            </a:r>
          </a:p>
        </p:txBody>
      </p:sp>
      <p:sp>
        <p:nvSpPr>
          <p:cNvPr id="16" name="Title Placeholder">
            <a:extLst>
              <a:ext uri="{FF2B5EF4-FFF2-40B4-BE49-F238E27FC236}">
                <a16:creationId xmlns:a16="http://schemas.microsoft.com/office/drawing/2014/main" id="{A8DDBB33-BC2C-42AD-8859-7BA2D62BFFC4}"/>
              </a:ext>
            </a:extLst>
          </p:cNvPr>
          <p:cNvSpPr>
            <a:spLocks noGrp="1"/>
          </p:cNvSpPr>
          <p:nvPr>
            <p:ph type="title"/>
          </p:nvPr>
        </p:nvSpPr>
        <p:spPr>
          <a:xfrm>
            <a:off x="342899" y="181405"/>
            <a:ext cx="11020426" cy="685800"/>
          </a:xfrm>
          <a:prstGeom prst="rect">
            <a:avLst/>
          </a:prstGeom>
        </p:spPr>
        <p:txBody>
          <a:bodyPr vert="horz" lIns="91440" tIns="45720" rIns="91440" bIns="45720" rtlCol="0" anchor="ctr">
            <a:normAutofit/>
          </a:bodyPr>
          <a:lstStyle/>
          <a:p>
            <a:r>
              <a:rPr lang="en-US" dirty="0"/>
              <a:t>Title goes here</a:t>
            </a:r>
          </a:p>
        </p:txBody>
      </p:sp>
      <p:sp>
        <p:nvSpPr>
          <p:cNvPr id="17" name="Text Placeholder">
            <a:extLst>
              <a:ext uri="{FF2B5EF4-FFF2-40B4-BE49-F238E27FC236}">
                <a16:creationId xmlns:a16="http://schemas.microsoft.com/office/drawing/2014/main" id="{1A7F3574-3274-4675-9171-32FBD9CAE85D}"/>
              </a:ext>
            </a:extLst>
          </p:cNvPr>
          <p:cNvSpPr>
            <a:spLocks noGrp="1"/>
          </p:cNvSpPr>
          <p:nvPr>
            <p:ph type="body" idx="1"/>
          </p:nvPr>
        </p:nvSpPr>
        <p:spPr>
          <a:xfrm>
            <a:off x="342899" y="1104900"/>
            <a:ext cx="11010901" cy="520099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67800174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5" r:id="rId9"/>
    <p:sldLayoutId id="2147483673" r:id="rId10"/>
    <p:sldLayoutId id="2147483674" r:id="rId11"/>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 userDrawn="1">
          <p15:clr>
            <a:srgbClr val="F26B43"/>
          </p15:clr>
        </p15:guide>
        <p15:guide id="2" pos="7152" userDrawn="1">
          <p15:clr>
            <a:srgbClr val="F26B43"/>
          </p15:clr>
        </p15:guide>
        <p15:guide id="3" pos="216" userDrawn="1">
          <p15:clr>
            <a:srgbClr val="F26B43"/>
          </p15:clr>
        </p15:guide>
        <p15:guide id="4" orient="horz" pos="696" userDrawn="1">
          <p15:clr>
            <a:srgbClr val="F26B43"/>
          </p15:clr>
        </p15:guide>
        <p15:guide id="5" orient="horz" pos="4104" userDrawn="1">
          <p15:clr>
            <a:srgbClr val="F26B43"/>
          </p15:clr>
        </p15:guide>
        <p15:guide id="6" orient="horz" pos="398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91D348E7-9057-446A-985D-28ABE79EA97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07927" y="6576636"/>
            <a:ext cx="868925" cy="255240"/>
          </a:xfrm>
          <a:prstGeom prst="rect">
            <a:avLst/>
          </a:prstGeom>
        </p:spPr>
      </p:pic>
      <p:sp>
        <p:nvSpPr>
          <p:cNvPr id="9" name="Rectangle 8">
            <a:extLst>
              <a:ext uri="{FF2B5EF4-FFF2-40B4-BE49-F238E27FC236}">
                <a16:creationId xmlns:a16="http://schemas.microsoft.com/office/drawing/2014/main" id="{0114377A-DF3A-4272-98E2-FD2C2CBBD5AB}"/>
              </a:ext>
            </a:extLst>
          </p:cNvPr>
          <p:cNvSpPr/>
          <p:nvPr userDrawn="1"/>
        </p:nvSpPr>
        <p:spPr>
          <a:xfrm>
            <a:off x="9989160" y="1048610"/>
            <a:ext cx="2202839" cy="5809390"/>
          </a:xfrm>
          <a:custGeom>
            <a:avLst/>
            <a:gdLst>
              <a:gd name="connsiteX0" fmla="*/ 0 w 2202839"/>
              <a:gd name="connsiteY0" fmla="*/ 0 h 4061534"/>
              <a:gd name="connsiteX1" fmla="*/ 2202839 w 2202839"/>
              <a:gd name="connsiteY1" fmla="*/ 0 h 4061534"/>
              <a:gd name="connsiteX2" fmla="*/ 2202839 w 2202839"/>
              <a:gd name="connsiteY2" fmla="*/ 4061534 h 4061534"/>
              <a:gd name="connsiteX3" fmla="*/ 0 w 2202839"/>
              <a:gd name="connsiteY3" fmla="*/ 4061534 h 4061534"/>
              <a:gd name="connsiteX4" fmla="*/ 0 w 2202839"/>
              <a:gd name="connsiteY4" fmla="*/ 0 h 4061534"/>
              <a:gd name="connsiteX0" fmla="*/ 0 w 2202839"/>
              <a:gd name="connsiteY0" fmla="*/ 4061534 h 4061534"/>
              <a:gd name="connsiteX1" fmla="*/ 2202839 w 2202839"/>
              <a:gd name="connsiteY1" fmla="*/ 0 h 4061534"/>
              <a:gd name="connsiteX2" fmla="*/ 2202839 w 2202839"/>
              <a:gd name="connsiteY2" fmla="*/ 4061534 h 4061534"/>
              <a:gd name="connsiteX3" fmla="*/ 0 w 2202839"/>
              <a:gd name="connsiteY3" fmla="*/ 4061534 h 4061534"/>
            </a:gdLst>
            <a:ahLst/>
            <a:cxnLst>
              <a:cxn ang="0">
                <a:pos x="connsiteX0" y="connsiteY0"/>
              </a:cxn>
              <a:cxn ang="0">
                <a:pos x="connsiteX1" y="connsiteY1"/>
              </a:cxn>
              <a:cxn ang="0">
                <a:pos x="connsiteX2" y="connsiteY2"/>
              </a:cxn>
              <a:cxn ang="0">
                <a:pos x="connsiteX3" y="connsiteY3"/>
              </a:cxn>
            </a:cxnLst>
            <a:rect l="l" t="t" r="r" b="b"/>
            <a:pathLst>
              <a:path w="2202839" h="4061534">
                <a:moveTo>
                  <a:pt x="0" y="4061534"/>
                </a:moveTo>
                <a:lnTo>
                  <a:pt x="2202839" y="0"/>
                </a:lnTo>
                <a:lnTo>
                  <a:pt x="2202839" y="4061534"/>
                </a:lnTo>
                <a:lnTo>
                  <a:pt x="0" y="4061534"/>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C6D68CB-702C-4F43-8192-AA2C30C0FCF0}"/>
              </a:ext>
            </a:extLst>
          </p:cNvPr>
          <p:cNvSpPr/>
          <p:nvPr userDrawn="1"/>
        </p:nvSpPr>
        <p:spPr>
          <a:xfrm>
            <a:off x="9989159" y="0"/>
            <a:ext cx="2202839" cy="2796466"/>
          </a:xfrm>
          <a:custGeom>
            <a:avLst/>
            <a:gdLst>
              <a:gd name="connsiteX0" fmla="*/ 0 w 2202839"/>
              <a:gd name="connsiteY0" fmla="*/ 0 h 2796466"/>
              <a:gd name="connsiteX1" fmla="*/ 2202839 w 2202839"/>
              <a:gd name="connsiteY1" fmla="*/ 0 h 2796466"/>
              <a:gd name="connsiteX2" fmla="*/ 2202839 w 2202839"/>
              <a:gd name="connsiteY2" fmla="*/ 2796466 h 2796466"/>
              <a:gd name="connsiteX3" fmla="*/ 0 w 2202839"/>
              <a:gd name="connsiteY3" fmla="*/ 2796466 h 2796466"/>
              <a:gd name="connsiteX4" fmla="*/ 0 w 2202839"/>
              <a:gd name="connsiteY4" fmla="*/ 0 h 2796466"/>
              <a:gd name="connsiteX0" fmla="*/ 0 w 2202839"/>
              <a:gd name="connsiteY0" fmla="*/ 0 h 2796466"/>
              <a:gd name="connsiteX1" fmla="*/ 2202839 w 2202839"/>
              <a:gd name="connsiteY1" fmla="*/ 0 h 2796466"/>
              <a:gd name="connsiteX2" fmla="*/ 2202839 w 2202839"/>
              <a:gd name="connsiteY2" fmla="*/ 2796466 h 2796466"/>
              <a:gd name="connsiteX3" fmla="*/ 0 w 2202839"/>
              <a:gd name="connsiteY3" fmla="*/ 0 h 2796466"/>
            </a:gdLst>
            <a:ahLst/>
            <a:cxnLst>
              <a:cxn ang="0">
                <a:pos x="connsiteX0" y="connsiteY0"/>
              </a:cxn>
              <a:cxn ang="0">
                <a:pos x="connsiteX1" y="connsiteY1"/>
              </a:cxn>
              <a:cxn ang="0">
                <a:pos x="connsiteX2" y="connsiteY2"/>
              </a:cxn>
              <a:cxn ang="0">
                <a:pos x="connsiteX3" y="connsiteY3"/>
              </a:cxn>
            </a:cxnLst>
            <a:rect l="l" t="t" r="r" b="b"/>
            <a:pathLst>
              <a:path w="2202839" h="2796466">
                <a:moveTo>
                  <a:pt x="0" y="0"/>
                </a:moveTo>
                <a:lnTo>
                  <a:pt x="2202839" y="0"/>
                </a:lnTo>
                <a:lnTo>
                  <a:pt x="2202839" y="2796466"/>
                </a:lnTo>
                <a:lnTo>
                  <a:pt x="0" y="0"/>
                </a:ln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Process 11">
            <a:extLst>
              <a:ext uri="{FF2B5EF4-FFF2-40B4-BE49-F238E27FC236}">
                <a16:creationId xmlns:a16="http://schemas.microsoft.com/office/drawing/2014/main" id="{2EDD7324-67E1-4605-87DB-95185789A441}"/>
              </a:ext>
            </a:extLst>
          </p:cNvPr>
          <p:cNvSpPr/>
          <p:nvPr userDrawn="1"/>
        </p:nvSpPr>
        <p:spPr>
          <a:xfrm>
            <a:off x="0" y="6514599"/>
            <a:ext cx="9989159" cy="45719"/>
          </a:xfrm>
          <a:prstGeom prst="flowChartProcess">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4">
            <a:extLst>
              <a:ext uri="{FF2B5EF4-FFF2-40B4-BE49-F238E27FC236}">
                <a16:creationId xmlns:a16="http://schemas.microsoft.com/office/drawing/2014/main" id="{6C8420F3-29BE-4645-AFAB-7613012B320A}"/>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bg2"/>
                </a:solidFill>
              </a:defRPr>
            </a:lvl1pPr>
          </a:lstStyle>
          <a:p>
            <a:fld id="{634AE98D-A3AE-4130-B41C-175A6CE8A783}" type="slidenum">
              <a:rPr lang="en-US" smtClean="0"/>
              <a:pPr/>
              <a:t>‹#›</a:t>
            </a:fld>
            <a:endParaRPr lang="en-US" dirty="0"/>
          </a:p>
        </p:txBody>
      </p:sp>
      <p:sp>
        <p:nvSpPr>
          <p:cNvPr id="14" name="Footer Placeholder 3">
            <a:extLst>
              <a:ext uri="{FF2B5EF4-FFF2-40B4-BE49-F238E27FC236}">
                <a16:creationId xmlns:a16="http://schemas.microsoft.com/office/drawing/2014/main" id="{1F0A38BF-AF8E-4785-BDDF-12057F4E1E19}"/>
              </a:ext>
            </a:extLst>
          </p:cNvPr>
          <p:cNvSpPr>
            <a:spLocks noGrp="1"/>
          </p:cNvSpPr>
          <p:nvPr>
            <p:ph type="ftr" sz="quarter" idx="3"/>
          </p:nvPr>
        </p:nvSpPr>
        <p:spPr>
          <a:xfrm>
            <a:off x="1443272" y="6573052"/>
            <a:ext cx="8545888" cy="262408"/>
          </a:xfrm>
          <a:prstGeom prst="rect">
            <a:avLst/>
          </a:prstGeom>
        </p:spPr>
        <p:txBody>
          <a:bodyPr/>
          <a:lstStyle>
            <a:lvl1pPr>
              <a:defRPr sz="1200">
                <a:solidFill>
                  <a:schemeClr val="bg2">
                    <a:lumMod val="65000"/>
                  </a:schemeClr>
                </a:solidFill>
              </a:defRPr>
            </a:lvl1pPr>
          </a:lstStyle>
          <a:p>
            <a:r>
              <a:rPr lang="en-US" dirty="0"/>
              <a:t>Copyright 2023 - United Instructors &amp; Textbook Authors Co-op - SociologicalYOU - ISBN 978-1-64007-406-4 - All Rights Reserved</a:t>
            </a:r>
          </a:p>
        </p:txBody>
      </p:sp>
      <p:sp>
        <p:nvSpPr>
          <p:cNvPr id="15" name="Title Placeholder">
            <a:extLst>
              <a:ext uri="{FF2B5EF4-FFF2-40B4-BE49-F238E27FC236}">
                <a16:creationId xmlns:a16="http://schemas.microsoft.com/office/drawing/2014/main" id="{D9EB43F7-6552-485E-BF4D-462342BA65CE}"/>
              </a:ext>
            </a:extLst>
          </p:cNvPr>
          <p:cNvSpPr>
            <a:spLocks noGrp="1"/>
          </p:cNvSpPr>
          <p:nvPr>
            <p:ph type="title"/>
          </p:nvPr>
        </p:nvSpPr>
        <p:spPr>
          <a:xfrm>
            <a:off x="342899" y="181405"/>
            <a:ext cx="9654604" cy="685800"/>
          </a:xfrm>
          <a:prstGeom prst="rect">
            <a:avLst/>
          </a:prstGeom>
        </p:spPr>
        <p:txBody>
          <a:bodyPr vert="horz" lIns="91440" tIns="45720" rIns="91440" bIns="45720" rtlCol="0" anchor="ctr">
            <a:normAutofit/>
          </a:bodyPr>
          <a:lstStyle/>
          <a:p>
            <a:r>
              <a:rPr lang="en-US" dirty="0"/>
              <a:t>Title goes here</a:t>
            </a:r>
          </a:p>
        </p:txBody>
      </p:sp>
      <p:sp>
        <p:nvSpPr>
          <p:cNvPr id="16" name="Text Placeholder">
            <a:extLst>
              <a:ext uri="{FF2B5EF4-FFF2-40B4-BE49-F238E27FC236}">
                <a16:creationId xmlns:a16="http://schemas.microsoft.com/office/drawing/2014/main" id="{A49EEF86-9CB6-42AB-8EC8-1305EA0EA38F}"/>
              </a:ext>
            </a:extLst>
          </p:cNvPr>
          <p:cNvSpPr>
            <a:spLocks noGrp="1"/>
          </p:cNvSpPr>
          <p:nvPr>
            <p:ph type="body" idx="1"/>
          </p:nvPr>
        </p:nvSpPr>
        <p:spPr>
          <a:xfrm>
            <a:off x="342899" y="1104900"/>
            <a:ext cx="9646259" cy="520099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009365973"/>
      </p:ext>
    </p:extLst>
  </p:cSld>
  <p:clrMap bg1="lt1" tx1="dk1" bg2="lt2" tx2="dk2" accent1="accent1" accent2="accent2" accent3="accent3" accent4="accent4" accent5="accent5" accent6="accent6" hlink="hlink" folHlink="folHlink"/>
  <p:sldLayoutIdLst>
    <p:sldLayoutId id="2147483691" r:id="rId1"/>
    <p:sldLayoutId id="2147483692" r:id="rId2"/>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EA892BA-451B-4B6F-B7BF-05C51EAD97D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25078" y="-159798"/>
            <a:ext cx="3758587" cy="7203959"/>
          </a:xfrm>
          <a:prstGeom prst="rect">
            <a:avLst/>
          </a:prstGeom>
        </p:spPr>
      </p:pic>
      <p:pic>
        <p:nvPicPr>
          <p:cNvPr id="8" name="Graphic 7">
            <a:extLst>
              <a:ext uri="{FF2B5EF4-FFF2-40B4-BE49-F238E27FC236}">
                <a16:creationId xmlns:a16="http://schemas.microsoft.com/office/drawing/2014/main" id="{0A5F3E25-5F79-4A4C-86B7-E792D747C89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207927" y="6576636"/>
            <a:ext cx="868925" cy="255240"/>
          </a:xfrm>
          <a:prstGeom prst="rect">
            <a:avLst/>
          </a:prstGeom>
        </p:spPr>
      </p:pic>
      <p:sp>
        <p:nvSpPr>
          <p:cNvPr id="9" name="Rectangle 8">
            <a:extLst>
              <a:ext uri="{FF2B5EF4-FFF2-40B4-BE49-F238E27FC236}">
                <a16:creationId xmlns:a16="http://schemas.microsoft.com/office/drawing/2014/main" id="{20C31FA1-9AE7-462C-A0F1-3C192746A4C9}"/>
              </a:ext>
            </a:extLst>
          </p:cNvPr>
          <p:cNvSpPr/>
          <p:nvPr userDrawn="1"/>
        </p:nvSpPr>
        <p:spPr>
          <a:xfrm>
            <a:off x="11795534" y="3429000"/>
            <a:ext cx="396465" cy="3429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C907F97-B7A0-4DE2-95B5-12B612C6EC8C}"/>
              </a:ext>
            </a:extLst>
          </p:cNvPr>
          <p:cNvSpPr/>
          <p:nvPr userDrawn="1"/>
        </p:nvSpPr>
        <p:spPr>
          <a:xfrm>
            <a:off x="11795533" y="0"/>
            <a:ext cx="396465" cy="34290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CD1CEE5-DEF7-4173-8D08-06DE12B8F318}"/>
              </a:ext>
            </a:extLst>
          </p:cNvPr>
          <p:cNvSpPr/>
          <p:nvPr userDrawn="1"/>
        </p:nvSpPr>
        <p:spPr>
          <a:xfrm>
            <a:off x="342900" y="867206"/>
            <a:ext cx="10421805" cy="45956"/>
          </a:xfrm>
          <a:prstGeom prst="rect">
            <a:avLst/>
          </a:prstGeom>
          <a:gradFill flip="none" rotWithShape="1">
            <a:gsLst>
              <a:gs pos="24000">
                <a:schemeClr val="accent5">
                  <a:lumMod val="5000"/>
                  <a:lumOff val="95000"/>
                </a:schemeClr>
              </a:gs>
              <a:gs pos="61000">
                <a:schemeClr val="accent5">
                  <a:lumMod val="45000"/>
                  <a:lumOff val="55000"/>
                </a:schemeClr>
              </a:gs>
              <a:gs pos="83000">
                <a:schemeClr val="accent5">
                  <a:lumMod val="45000"/>
                  <a:lumOff val="55000"/>
                </a:schemeClr>
              </a:gs>
              <a:gs pos="100000">
                <a:schemeClr val="accent5">
                  <a:lumMod val="30000"/>
                  <a:lumOff val="7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Flowchart: Process 11">
            <a:extLst>
              <a:ext uri="{FF2B5EF4-FFF2-40B4-BE49-F238E27FC236}">
                <a16:creationId xmlns:a16="http://schemas.microsoft.com/office/drawing/2014/main" id="{411C29B4-3586-49D9-8E8F-CEE364409FED}"/>
              </a:ext>
            </a:extLst>
          </p:cNvPr>
          <p:cNvSpPr/>
          <p:nvPr userDrawn="1"/>
        </p:nvSpPr>
        <p:spPr>
          <a:xfrm>
            <a:off x="0" y="6514599"/>
            <a:ext cx="11795533" cy="31387"/>
          </a:xfrm>
          <a:prstGeom prst="flowChartProcess">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4">
            <a:extLst>
              <a:ext uri="{FF2B5EF4-FFF2-40B4-BE49-F238E27FC236}">
                <a16:creationId xmlns:a16="http://schemas.microsoft.com/office/drawing/2014/main" id="{67E59FC1-2F49-48F0-BA0D-6516D1BF99F9}"/>
              </a:ext>
            </a:extLst>
          </p:cNvPr>
          <p:cNvSpPr>
            <a:spLocks noGrp="1"/>
          </p:cNvSpPr>
          <p:nvPr>
            <p:ph type="sldNum" sz="quarter" idx="4"/>
          </p:nvPr>
        </p:nvSpPr>
        <p:spPr>
          <a:xfrm>
            <a:off x="11263744" y="6561941"/>
            <a:ext cx="465513" cy="266473"/>
          </a:xfrm>
          <a:prstGeom prst="rect">
            <a:avLst/>
          </a:prstGeom>
        </p:spPr>
        <p:txBody>
          <a:bodyPr/>
          <a:lstStyle>
            <a:lvl1pPr>
              <a:defRPr sz="1400">
                <a:solidFill>
                  <a:schemeClr val="tx2">
                    <a:lumMod val="65000"/>
                    <a:lumOff val="35000"/>
                  </a:schemeClr>
                </a:solidFill>
              </a:defRPr>
            </a:lvl1pPr>
          </a:lstStyle>
          <a:p>
            <a:fld id="{634AE98D-A3AE-4130-B41C-175A6CE8A783}" type="slidenum">
              <a:rPr lang="en-US" smtClean="0"/>
              <a:pPr/>
              <a:t>‹#›</a:t>
            </a:fld>
            <a:endParaRPr lang="en-US" dirty="0"/>
          </a:p>
        </p:txBody>
      </p:sp>
      <p:sp>
        <p:nvSpPr>
          <p:cNvPr id="14" name="Footer Placeholder 3">
            <a:extLst>
              <a:ext uri="{FF2B5EF4-FFF2-40B4-BE49-F238E27FC236}">
                <a16:creationId xmlns:a16="http://schemas.microsoft.com/office/drawing/2014/main" id="{6D5F1753-0A82-4F19-A062-D8D07D4CF089}"/>
              </a:ext>
            </a:extLst>
          </p:cNvPr>
          <p:cNvSpPr>
            <a:spLocks noGrp="1"/>
          </p:cNvSpPr>
          <p:nvPr>
            <p:ph type="ftr" sz="quarter" idx="3"/>
          </p:nvPr>
        </p:nvSpPr>
        <p:spPr>
          <a:xfrm>
            <a:off x="1443272" y="6573052"/>
            <a:ext cx="8545888" cy="262408"/>
          </a:xfrm>
          <a:prstGeom prst="rect">
            <a:avLst/>
          </a:prstGeom>
        </p:spPr>
        <p:txBody>
          <a:bodyPr/>
          <a:lstStyle>
            <a:lvl1pPr>
              <a:defRPr sz="1200">
                <a:solidFill>
                  <a:schemeClr val="bg2">
                    <a:lumMod val="65000"/>
                  </a:schemeClr>
                </a:solidFill>
              </a:defRPr>
            </a:lvl1pPr>
          </a:lstStyle>
          <a:p>
            <a:r>
              <a:rPr lang="en-US" dirty="0"/>
              <a:t>Copyright 2023 - United Instructors &amp; Textbook Authors Co-op - SociologicalYOU - ISBN 978-1-64007-406-4 - All Rights Reserved</a:t>
            </a:r>
          </a:p>
        </p:txBody>
      </p:sp>
      <p:sp>
        <p:nvSpPr>
          <p:cNvPr id="15" name="Title Placeholder">
            <a:extLst>
              <a:ext uri="{FF2B5EF4-FFF2-40B4-BE49-F238E27FC236}">
                <a16:creationId xmlns:a16="http://schemas.microsoft.com/office/drawing/2014/main" id="{3D6A9E45-823B-49C5-BFD8-F321F497B02C}"/>
              </a:ext>
            </a:extLst>
          </p:cNvPr>
          <p:cNvSpPr>
            <a:spLocks noGrp="1"/>
          </p:cNvSpPr>
          <p:nvPr>
            <p:ph type="title"/>
          </p:nvPr>
        </p:nvSpPr>
        <p:spPr>
          <a:xfrm>
            <a:off x="342899" y="181405"/>
            <a:ext cx="11020426" cy="685800"/>
          </a:xfrm>
          <a:prstGeom prst="rect">
            <a:avLst/>
          </a:prstGeom>
        </p:spPr>
        <p:txBody>
          <a:bodyPr vert="horz" lIns="91440" tIns="45720" rIns="91440" bIns="45720" rtlCol="0" anchor="ctr">
            <a:normAutofit/>
          </a:bodyPr>
          <a:lstStyle/>
          <a:p>
            <a:r>
              <a:rPr lang="en-US" dirty="0"/>
              <a:t>Title goes here</a:t>
            </a:r>
          </a:p>
        </p:txBody>
      </p:sp>
      <p:sp>
        <p:nvSpPr>
          <p:cNvPr id="16" name="Text Placeholder">
            <a:extLst>
              <a:ext uri="{FF2B5EF4-FFF2-40B4-BE49-F238E27FC236}">
                <a16:creationId xmlns:a16="http://schemas.microsoft.com/office/drawing/2014/main" id="{C5BC1CA0-7952-4F28-A887-A6632849C9A6}"/>
              </a:ext>
            </a:extLst>
          </p:cNvPr>
          <p:cNvSpPr>
            <a:spLocks noGrp="1"/>
          </p:cNvSpPr>
          <p:nvPr>
            <p:ph type="body" idx="1"/>
          </p:nvPr>
        </p:nvSpPr>
        <p:spPr>
          <a:xfrm>
            <a:off x="342899" y="1104900"/>
            <a:ext cx="11010901" cy="520099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04670240"/>
      </p:ext>
    </p:extLst>
  </p:cSld>
  <p:clrMap bg1="lt1" tx1="dk1" bg2="lt2" tx2="dk2" accent1="accent1" accent2="accent2" accent3="accent3" accent4="accent4" accent5="accent5" accent6="accent6" hlink="hlink" folHlink="folHlink"/>
  <p:sldLayoutIdLst>
    <p:sldLayoutId id="2147483694" r:id="rId1"/>
    <p:sldLayoutId id="2147483695" r:id="rId2"/>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8BAB285-64F2-4AFE-B28B-D0AAE6D2A04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33413" y="-172980"/>
            <a:ext cx="3758587" cy="7203959"/>
          </a:xfrm>
          <a:prstGeom prst="rect">
            <a:avLst/>
          </a:prstGeom>
        </p:spPr>
      </p:pic>
      <p:grpSp>
        <p:nvGrpSpPr>
          <p:cNvPr id="17" name="Group 16">
            <a:extLst>
              <a:ext uri="{FF2B5EF4-FFF2-40B4-BE49-F238E27FC236}">
                <a16:creationId xmlns:a16="http://schemas.microsoft.com/office/drawing/2014/main" id="{1F4E2265-E899-47D1-A326-4C91762DCA02}"/>
              </a:ext>
            </a:extLst>
          </p:cNvPr>
          <p:cNvGrpSpPr/>
          <p:nvPr userDrawn="1"/>
        </p:nvGrpSpPr>
        <p:grpSpPr>
          <a:xfrm rot="16200000">
            <a:off x="6073139" y="406448"/>
            <a:ext cx="45719" cy="12192000"/>
            <a:chOff x="5532756" y="-835540"/>
            <a:chExt cx="45720" cy="6783204"/>
          </a:xfrm>
        </p:grpSpPr>
        <p:sp>
          <p:nvSpPr>
            <p:cNvPr id="9" name="Rectangle 8">
              <a:extLst>
                <a:ext uri="{FF2B5EF4-FFF2-40B4-BE49-F238E27FC236}">
                  <a16:creationId xmlns:a16="http://schemas.microsoft.com/office/drawing/2014/main" id="{3DB3831C-0801-4A1A-ACDE-005A8AEDE14A}"/>
                </a:ext>
              </a:extLst>
            </p:cNvPr>
            <p:cNvSpPr/>
            <p:nvPr userDrawn="1"/>
          </p:nvSpPr>
          <p:spPr>
            <a:xfrm>
              <a:off x="5532757" y="2550330"/>
              <a:ext cx="45719" cy="3397334"/>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FCC9B60-5F6E-4D06-B1F2-49B95B956370}"/>
                </a:ext>
              </a:extLst>
            </p:cNvPr>
            <p:cNvSpPr/>
            <p:nvPr userDrawn="1"/>
          </p:nvSpPr>
          <p:spPr>
            <a:xfrm>
              <a:off x="5532756" y="-835540"/>
              <a:ext cx="45719" cy="3397334"/>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Footer Placeholder 3">
            <a:extLst>
              <a:ext uri="{FF2B5EF4-FFF2-40B4-BE49-F238E27FC236}">
                <a16:creationId xmlns:a16="http://schemas.microsoft.com/office/drawing/2014/main" id="{21716BD0-0572-4DFC-AFFB-CDFE1C9E402C}"/>
              </a:ext>
            </a:extLst>
          </p:cNvPr>
          <p:cNvSpPr>
            <a:spLocks noGrp="1"/>
          </p:cNvSpPr>
          <p:nvPr>
            <p:ph type="ftr" sz="quarter" idx="3"/>
          </p:nvPr>
        </p:nvSpPr>
        <p:spPr>
          <a:xfrm>
            <a:off x="-1" y="6545155"/>
            <a:ext cx="12192000" cy="290543"/>
          </a:xfrm>
          <a:prstGeom prst="rect">
            <a:avLst/>
          </a:prstGeom>
        </p:spPr>
        <p:txBody>
          <a:bodyPr/>
          <a:lstStyle>
            <a:lvl1pPr algn="ctr">
              <a:defRPr sz="1200">
                <a:solidFill>
                  <a:schemeClr val="bg2">
                    <a:lumMod val="65000"/>
                  </a:schemeClr>
                </a:solidFill>
              </a:defRPr>
            </a:lvl1pPr>
          </a:lstStyle>
          <a:p>
            <a:r>
              <a:rPr lang="en-US" dirty="0"/>
              <a:t>Copyright 2023 - United Instructors &amp; Textbook Authors Co-op - SociologicalYOU - ISBN 978-1-64007-406-4 - All Rights Reserved</a:t>
            </a:r>
          </a:p>
        </p:txBody>
      </p:sp>
    </p:spTree>
    <p:extLst>
      <p:ext uri="{BB962C8B-B14F-4D97-AF65-F5344CB8AC3E}">
        <p14:creationId xmlns:p14="http://schemas.microsoft.com/office/powerpoint/2010/main" val="3369562150"/>
      </p:ext>
    </p:extLst>
  </p:cSld>
  <p:clrMap bg1="lt1" tx1="dk1" bg2="lt2" tx2="dk2" accent1="accent1" accent2="accent2" accent3="accent3" accent4="accent4" accent5="accent5" accent6="accent6" hlink="hlink" folHlink="folHlink"/>
  <p:sldLayoutIdLst>
    <p:sldLayoutId id="2147483677" r:id="rId1"/>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0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slide" Target="slide3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7.png"/><Relationship Id="rId4" Type="http://schemas.openxmlformats.org/officeDocument/2006/relationships/slide" Target="slide3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7.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7.png"/><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7.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7.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7.png"/><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7.png"/><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7.png"/><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9.xml"/><Relationship Id="rId7" Type="http://schemas.openxmlformats.org/officeDocument/2006/relationships/image" Target="../media/image11.sv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0.png"/><Relationship Id="rId5" Type="http://schemas.openxmlformats.org/officeDocument/2006/relationships/slide" Target="slide32.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slide" Target="slide6.xml"/></Relationships>
</file>

<file path=ppt/slides/_rels/slide30.xml.rels><?xml version="1.0" encoding="UTF-8" standalone="yes"?>
<Relationships xmlns="http://schemas.openxmlformats.org/package/2006/relationships"><Relationship Id="rId2" Type="http://schemas.openxmlformats.org/officeDocument/2006/relationships/slide" Target="slide1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slide" Target="slide13.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slide" Target="slide2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9.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9.sv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7.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483346-9FC5-47DF-9301-90D4CF186E3F}"/>
              </a:ext>
            </a:extLst>
          </p:cNvPr>
          <p:cNvSpPr>
            <a:spLocks noGrp="1"/>
          </p:cNvSpPr>
          <p:nvPr>
            <p:ph type="ctrTitle"/>
          </p:nvPr>
        </p:nvSpPr>
        <p:spPr>
          <a:xfrm>
            <a:off x="604560" y="2822761"/>
            <a:ext cx="5111656" cy="1157724"/>
          </a:xfrm>
        </p:spPr>
        <p:txBody>
          <a:bodyPr/>
          <a:lstStyle/>
          <a:p>
            <a:r>
              <a:rPr lang="en-US" dirty="0"/>
              <a:t>SociologicalYOU </a:t>
            </a:r>
            <a:br>
              <a:rPr lang="en-US" dirty="0"/>
            </a:br>
            <a:endParaRPr lang="en-US" dirty="0"/>
          </a:p>
        </p:txBody>
      </p:sp>
      <p:sp>
        <p:nvSpPr>
          <p:cNvPr id="4" name="Subtitle 3">
            <a:extLst>
              <a:ext uri="{FF2B5EF4-FFF2-40B4-BE49-F238E27FC236}">
                <a16:creationId xmlns:a16="http://schemas.microsoft.com/office/drawing/2014/main" id="{87E44524-5F92-4FB4-8ADB-53EA0BDA4371}"/>
              </a:ext>
            </a:extLst>
          </p:cNvPr>
          <p:cNvSpPr>
            <a:spLocks noGrp="1"/>
          </p:cNvSpPr>
          <p:nvPr>
            <p:ph type="subTitle" idx="1"/>
          </p:nvPr>
        </p:nvSpPr>
        <p:spPr/>
        <p:txBody>
          <a:bodyPr>
            <a:normAutofit fontScale="77500" lnSpcReduction="20000"/>
          </a:bodyPr>
          <a:lstStyle/>
          <a:p>
            <a:r>
              <a:rPr lang="en-US" b="1" dirty="0"/>
              <a:t>Angela Thompson, Ph.D.</a:t>
            </a:r>
          </a:p>
          <a:p>
            <a:r>
              <a:rPr lang="en-US" b="1" dirty="0"/>
              <a:t>Keith Whitworth, Ph.D.</a:t>
            </a:r>
          </a:p>
          <a:p>
            <a:endParaRPr lang="en-US" dirty="0"/>
          </a:p>
        </p:txBody>
      </p:sp>
      <p:sp>
        <p:nvSpPr>
          <p:cNvPr id="5" name="Text Placeholder 4">
            <a:extLst>
              <a:ext uri="{FF2B5EF4-FFF2-40B4-BE49-F238E27FC236}">
                <a16:creationId xmlns:a16="http://schemas.microsoft.com/office/drawing/2014/main" id="{D707BF5B-C78A-4498-B15D-E3AA4AB1C1C7}"/>
              </a:ext>
            </a:extLst>
          </p:cNvPr>
          <p:cNvSpPr>
            <a:spLocks noGrp="1"/>
          </p:cNvSpPr>
          <p:nvPr>
            <p:ph type="body" sz="quarter" idx="13"/>
          </p:nvPr>
        </p:nvSpPr>
        <p:spPr/>
        <p:txBody>
          <a:bodyPr/>
          <a:lstStyle/>
          <a:p>
            <a:pPr marL="0" indent="0">
              <a:buNone/>
            </a:pPr>
            <a:r>
              <a:rPr lang="en-US"/>
              <a:t>Introductory </a:t>
            </a:r>
            <a:r>
              <a:rPr lang="en-US" dirty="0"/>
              <a:t>Sociology</a:t>
            </a:r>
          </a:p>
        </p:txBody>
      </p:sp>
      <p:sp>
        <p:nvSpPr>
          <p:cNvPr id="6" name="Slide Number Placeholder 5">
            <a:extLst>
              <a:ext uri="{FF2B5EF4-FFF2-40B4-BE49-F238E27FC236}">
                <a16:creationId xmlns:a16="http://schemas.microsoft.com/office/drawing/2014/main" id="{0F270B07-2577-4C4F-9954-7AB70768B1FD}"/>
              </a:ext>
            </a:extLst>
          </p:cNvPr>
          <p:cNvSpPr>
            <a:spLocks noGrp="1"/>
          </p:cNvSpPr>
          <p:nvPr>
            <p:ph type="sldNum" sz="quarter" idx="4"/>
          </p:nvPr>
        </p:nvSpPr>
        <p:spPr/>
        <p:txBody>
          <a:bodyPr/>
          <a:lstStyle/>
          <a:p>
            <a:fld id="{634AE98D-A3AE-4130-B41C-175A6CE8A783}" type="slidenum">
              <a:rPr lang="en-US" smtClean="0"/>
              <a:pPr/>
              <a:t>1</a:t>
            </a:fld>
            <a:endParaRPr lang="en-US" dirty="0"/>
          </a:p>
        </p:txBody>
      </p:sp>
      <p:sp>
        <p:nvSpPr>
          <p:cNvPr id="7" name="Footer Placeholder 6">
            <a:extLst>
              <a:ext uri="{FF2B5EF4-FFF2-40B4-BE49-F238E27FC236}">
                <a16:creationId xmlns:a16="http://schemas.microsoft.com/office/drawing/2014/main" id="{0FB19F88-C0DD-4040-B372-615928FEBA01}"/>
              </a:ext>
            </a:extLst>
          </p:cNvPr>
          <p:cNvSpPr>
            <a:spLocks noGrp="1"/>
          </p:cNvSpPr>
          <p:nvPr>
            <p:ph type="ftr" sz="quarter" idx="3"/>
          </p:nvPr>
        </p:nvSpPr>
        <p:spPr/>
        <p:txBody>
          <a:bodyPr/>
          <a:lstStyle/>
          <a:p>
            <a:r>
              <a:rPr lang="en-US" dirty="0"/>
              <a:t>United Instructors &amp; Textbook Authors Co-op - SociologicalYOU - ISBN 978-1-64007-406-4 - All Rights Reserved</a:t>
            </a:r>
          </a:p>
        </p:txBody>
      </p:sp>
      <p:pic>
        <p:nvPicPr>
          <p:cNvPr id="10" name="Picture 9"/>
          <p:cNvPicPr/>
          <p:nvPr/>
        </p:nvPicPr>
        <p:blipFill>
          <a:blip r:embed="rId4">
            <a:extLst>
              <a:ext uri="{28A0092B-C50C-407E-A947-70E740481C1C}">
                <a14:useLocalDpi xmlns:a14="http://schemas.microsoft.com/office/drawing/2010/main" val="0"/>
              </a:ext>
            </a:extLst>
          </a:blip>
          <a:srcRect/>
          <a:stretch/>
        </p:blipFill>
        <p:spPr>
          <a:xfrm>
            <a:off x="5716216" y="2229394"/>
            <a:ext cx="6323384" cy="3412866"/>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53213378"/>
      </p:ext>
    </p:extLst>
  </p:cSld>
  <p:clrMapOvr>
    <a:masterClrMapping/>
  </p:clrMapOvr>
  <mc:AlternateContent xmlns:mc="http://schemas.openxmlformats.org/markup-compatibility/2006" xmlns:p14="http://schemas.microsoft.com/office/powerpoint/2010/main">
    <mc:Choice Requires="p14">
      <p:transition spd="slow" p14:dur="2000" advTm="11915"/>
    </mc:Choice>
    <mc:Fallback xmlns="">
      <p:transition spd="slow" advTm="11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lstStyle/>
          <a:p>
            <a:r>
              <a:rPr lang="en-US" dirty="0"/>
              <a:t>Module 2: The Structure of Research</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buNone/>
            </a:pPr>
            <a:r>
              <a:rPr lang="en-US" sz="2000" i="1" dirty="0"/>
              <a:t>Quantitative Research Designs </a:t>
            </a:r>
          </a:p>
          <a:p>
            <a:pPr marL="0" indent="0">
              <a:buNone/>
            </a:pPr>
            <a:r>
              <a:rPr lang="en-US" sz="2000" i="1" dirty="0"/>
              <a:t>L.O. 2.2.1: Describe the advantages and disadvantages of the quantitative methods. </a:t>
            </a:r>
          </a:p>
        </p:txBody>
      </p:sp>
      <p:sp>
        <p:nvSpPr>
          <p:cNvPr id="4" name="Content Placeholder 3">
            <a:extLst>
              <a:ext uri="{FF2B5EF4-FFF2-40B4-BE49-F238E27FC236}">
                <a16:creationId xmlns:a16="http://schemas.microsoft.com/office/drawing/2014/main" id="{EAAFB1BF-7F66-4F3B-BB8B-9BC0F910EA11}"/>
              </a:ext>
            </a:extLst>
          </p:cNvPr>
          <p:cNvSpPr>
            <a:spLocks noGrp="1"/>
          </p:cNvSpPr>
          <p:nvPr>
            <p:ph sz="quarter" idx="12"/>
          </p:nvPr>
        </p:nvSpPr>
        <p:spPr>
          <a:xfrm>
            <a:off x="342900" y="1989221"/>
            <a:ext cx="11696700" cy="4335379"/>
          </a:xfrm>
        </p:spPr>
        <p:txBody>
          <a:bodyPr>
            <a:normAutofit/>
          </a:bodyPr>
          <a:lstStyle/>
          <a:p>
            <a:r>
              <a:rPr lang="en-US" b="1" dirty="0"/>
              <a:t>Secondary Analysis</a:t>
            </a:r>
            <a:r>
              <a:rPr lang="en-US" dirty="0"/>
              <a:t>: the use of data previously collected for other purposes</a:t>
            </a:r>
            <a:r>
              <a:rPr lang="en-US" i="1" dirty="0"/>
              <a:t>.</a:t>
            </a:r>
          </a:p>
          <a:p>
            <a:r>
              <a:rPr lang="en-US" b="1" dirty="0"/>
              <a:t>Survey</a:t>
            </a:r>
            <a:r>
              <a:rPr lang="en-US" dirty="0"/>
              <a:t>: a series of questions used to extract specific information from respondents.</a:t>
            </a:r>
          </a:p>
          <a:p>
            <a:r>
              <a:rPr lang="en-US" b="1" dirty="0"/>
              <a:t>Experiment</a:t>
            </a:r>
            <a:r>
              <a:rPr lang="en-US" dirty="0"/>
              <a:t>: the use of two or more groups in which one group is exposed to a factor </a:t>
            </a:r>
          </a:p>
          <a:p>
            <a:pPr marL="0" indent="0">
              <a:buNone/>
            </a:pPr>
            <a:r>
              <a:rPr lang="en-US" dirty="0"/>
              <a:t>   being examined</a:t>
            </a:r>
            <a:r>
              <a:rPr lang="en-US" i="1" dirty="0"/>
              <a:t>.</a:t>
            </a:r>
          </a:p>
          <a:p>
            <a:pPr marL="512763">
              <a:buFont typeface="Courier New" panose="02070309020205020404" pitchFamily="49" charset="0"/>
              <a:buChar char="o"/>
            </a:pPr>
            <a:r>
              <a:rPr lang="en-US" b="1" dirty="0"/>
              <a:t>Experimental Group: </a:t>
            </a:r>
            <a:r>
              <a:rPr lang="en-US" dirty="0"/>
              <a:t>the study subjects exposed to the independent variable</a:t>
            </a:r>
            <a:r>
              <a:rPr lang="en-US" i="1" dirty="0"/>
              <a:t>.</a:t>
            </a:r>
          </a:p>
          <a:p>
            <a:pPr marL="512763">
              <a:buFont typeface="Courier New" panose="02070309020205020404" pitchFamily="49" charset="0"/>
              <a:buChar char="o"/>
            </a:pPr>
            <a:r>
              <a:rPr lang="en-US" b="1" dirty="0"/>
              <a:t>Control Group</a:t>
            </a:r>
            <a:r>
              <a:rPr lang="en-US" dirty="0"/>
              <a:t>: the subjects who are not exposed to the independent variable and are used as a reference group</a:t>
            </a:r>
            <a:r>
              <a:rPr lang="en-US" b="1" dirty="0"/>
              <a:t>.</a:t>
            </a:r>
          </a:p>
          <a:p>
            <a:r>
              <a:rPr lang="en-US" b="1" dirty="0"/>
              <a:t>Longitudinal Design:</a:t>
            </a:r>
            <a:r>
              <a:rPr lang="en-US" dirty="0"/>
              <a:t> the repeated observation of the same subjects over a duration of time.</a:t>
            </a:r>
            <a:endParaRPr lang="en-US" i="1" dirty="0"/>
          </a:p>
          <a:p>
            <a:endParaRPr lang="en-US" dirty="0"/>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10</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94617437"/>
      </p:ext>
    </p:extLst>
  </p:cSld>
  <p:clrMapOvr>
    <a:masterClrMapping/>
  </p:clrMapOvr>
  <mc:AlternateContent xmlns:mc="http://schemas.openxmlformats.org/markup-compatibility/2006" xmlns:p14="http://schemas.microsoft.com/office/powerpoint/2010/main">
    <mc:Choice Requires="p14">
      <p:transition spd="slow" p14:dur="2000" advTm="144760"/>
    </mc:Choice>
    <mc:Fallback xmlns="">
      <p:transition spd="slow" advTm="144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lstStyle/>
          <a:p>
            <a:r>
              <a:rPr lang="en-US" dirty="0"/>
              <a:t>Module 2: The Structure of Research</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buNone/>
            </a:pPr>
            <a:r>
              <a:rPr lang="en-US" sz="2000" i="1" dirty="0"/>
              <a:t>Qualitative Research Designs </a:t>
            </a:r>
          </a:p>
          <a:p>
            <a:pPr marL="0" indent="0">
              <a:buNone/>
            </a:pPr>
            <a:r>
              <a:rPr lang="en-US" sz="2000" i="1" dirty="0"/>
              <a:t>L.O. 2.2.2: Summarize the advantages and disadvantages of the qualitative methods. </a:t>
            </a:r>
          </a:p>
        </p:txBody>
      </p:sp>
      <p:sp>
        <p:nvSpPr>
          <p:cNvPr id="4" name="Content Placeholder 3">
            <a:extLst>
              <a:ext uri="{FF2B5EF4-FFF2-40B4-BE49-F238E27FC236}">
                <a16:creationId xmlns:a16="http://schemas.microsoft.com/office/drawing/2014/main" id="{EAAFB1BF-7F66-4F3B-BB8B-9BC0F910EA11}"/>
              </a:ext>
            </a:extLst>
          </p:cNvPr>
          <p:cNvSpPr>
            <a:spLocks noGrp="1"/>
          </p:cNvSpPr>
          <p:nvPr>
            <p:ph sz="quarter" idx="12"/>
          </p:nvPr>
        </p:nvSpPr>
        <p:spPr>
          <a:xfrm>
            <a:off x="342900" y="2116476"/>
            <a:ext cx="11010900" cy="4315854"/>
          </a:xfrm>
        </p:spPr>
        <p:txBody>
          <a:bodyPr>
            <a:normAutofit lnSpcReduction="10000"/>
          </a:bodyPr>
          <a:lstStyle/>
          <a:p>
            <a:r>
              <a:rPr lang="en-US" b="1" dirty="0"/>
              <a:t>In-Depth Interview</a:t>
            </a:r>
            <a:r>
              <a:rPr lang="en-US" dirty="0"/>
              <a:t>: a one-on-one, open-ended method that probes for deeper meaning and understanding of the responses of the interviewee</a:t>
            </a:r>
            <a:r>
              <a:rPr lang="en-US" i="1" dirty="0"/>
              <a:t>.</a:t>
            </a:r>
          </a:p>
          <a:p>
            <a:r>
              <a:rPr lang="en-US" b="1" dirty="0"/>
              <a:t>Participant Observation</a:t>
            </a:r>
            <a:r>
              <a:rPr lang="en-US" dirty="0"/>
              <a:t>: a method in which the researcher takes part in the social phenomenon being studied.</a:t>
            </a:r>
          </a:p>
          <a:p>
            <a:r>
              <a:rPr lang="en-US" b="1" dirty="0"/>
              <a:t>Ethnography</a:t>
            </a:r>
            <a:r>
              <a:rPr lang="en-US" dirty="0"/>
              <a:t>: descriptive account of social life and culture in a particular social system derived from the researcher being embedded over a period of time within the group, organization, or community</a:t>
            </a:r>
            <a:r>
              <a:rPr lang="en-US" i="1" dirty="0"/>
              <a:t>.</a:t>
            </a:r>
          </a:p>
          <a:p>
            <a:r>
              <a:rPr lang="en-US" b="1" dirty="0"/>
              <a:t>Focus Group</a:t>
            </a:r>
            <a:r>
              <a:rPr lang="en-US" dirty="0"/>
              <a:t>: a small group interview or guided discussion using a moderator to gain insight of the participants’ opinions on specific topics</a:t>
            </a:r>
            <a:r>
              <a:rPr lang="en-US" i="1" dirty="0"/>
              <a:t>.</a:t>
            </a:r>
          </a:p>
          <a:p>
            <a:pPr marL="465138">
              <a:buFont typeface="Courier New" panose="02070309020205020404" pitchFamily="49" charset="0"/>
              <a:buChar char="o"/>
            </a:pPr>
            <a:r>
              <a:rPr lang="en-US" b="1" dirty="0"/>
              <a:t>Groupthink:</a:t>
            </a:r>
            <a:r>
              <a:rPr lang="en-US" b="1" i="1" dirty="0"/>
              <a:t> </a:t>
            </a:r>
            <a:r>
              <a:rPr lang="en-US" dirty="0"/>
              <a:t>the tendency of group members to yield to the desire of consensus rather than expressing individual or alternative ideas.</a:t>
            </a:r>
            <a:endParaRPr lang="en-US" b="1" i="1" dirty="0"/>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11</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25305961"/>
      </p:ext>
    </p:extLst>
  </p:cSld>
  <p:clrMapOvr>
    <a:masterClrMapping/>
  </p:clrMapOvr>
  <mc:AlternateContent xmlns:mc="http://schemas.openxmlformats.org/markup-compatibility/2006" xmlns:p14="http://schemas.microsoft.com/office/powerpoint/2010/main">
    <mc:Choice Requires="p14">
      <p:transition spd="slow" p14:dur="2000" advTm="141214"/>
    </mc:Choice>
    <mc:Fallback xmlns="">
      <p:transition spd="slow" advTm="141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lstStyle/>
          <a:p>
            <a:r>
              <a:rPr lang="en-US" dirty="0"/>
              <a:t>Module 2: The Structure of Research</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buNone/>
            </a:pPr>
            <a:r>
              <a:rPr lang="en-US" sz="2000" i="1" dirty="0"/>
              <a:t>Quantitative versus Qualitative Methods </a:t>
            </a:r>
          </a:p>
          <a:p>
            <a:pPr marL="0" indent="0">
              <a:buNone/>
            </a:pPr>
            <a:r>
              <a:rPr lang="en-US" sz="2000" i="1" dirty="0"/>
              <a:t>L.O. 2.2.3: Contrast the quantitative and </a:t>
            </a:r>
            <a:br>
              <a:rPr lang="en-US" sz="2000" i="1" dirty="0"/>
            </a:br>
            <a:r>
              <a:rPr lang="en-US" sz="2000" i="1" dirty="0"/>
              <a:t>                   qualitative research methods.</a:t>
            </a:r>
            <a:br>
              <a:rPr lang="en-US" sz="2000" i="1" dirty="0"/>
            </a:br>
            <a:endParaRPr lang="en-US" sz="2000" i="1" dirty="0"/>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12</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sp>
        <p:nvSpPr>
          <p:cNvPr id="7" name="TextBox 6">
            <a:extLst>
              <a:ext uri="{FF2B5EF4-FFF2-40B4-BE49-F238E27FC236}">
                <a16:creationId xmlns:a16="http://schemas.microsoft.com/office/drawing/2014/main" id="{1AAB61AE-D7FD-4F42-8598-9B3A60AC8204}"/>
              </a:ext>
            </a:extLst>
          </p:cNvPr>
          <p:cNvSpPr txBox="1"/>
          <p:nvPr/>
        </p:nvSpPr>
        <p:spPr>
          <a:xfrm>
            <a:off x="0" y="3230080"/>
            <a:ext cx="6358087" cy="369332"/>
          </a:xfrm>
          <a:prstGeom prst="rect">
            <a:avLst/>
          </a:prstGeom>
          <a:noFill/>
        </p:spPr>
        <p:txBody>
          <a:bodyPr wrap="none" rtlCol="0">
            <a:spAutoFit/>
          </a:bodyPr>
          <a:lstStyle/>
          <a:p>
            <a:r>
              <a:rPr lang="en-US" b="1" dirty="0"/>
              <a:t>Table 2.2.3: Advantages and Disadvantages of Research Methods</a:t>
            </a:r>
            <a:endParaRPr lang="en-US" dirty="0"/>
          </a:p>
        </p:txBody>
      </p:sp>
      <p:graphicFrame>
        <p:nvGraphicFramePr>
          <p:cNvPr id="10" name="Table 9">
            <a:extLst>
              <a:ext uri="{FF2B5EF4-FFF2-40B4-BE49-F238E27FC236}">
                <a16:creationId xmlns:a16="http://schemas.microsoft.com/office/drawing/2014/main" id="{B4E413A3-E3D2-9145-ADF9-ED918CD8AF99}"/>
              </a:ext>
            </a:extLst>
          </p:cNvPr>
          <p:cNvGraphicFramePr>
            <a:graphicFrameLocks noGrp="1"/>
          </p:cNvGraphicFramePr>
          <p:nvPr>
            <p:extLst>
              <p:ext uri="{D42A27DB-BD31-4B8C-83A1-F6EECF244321}">
                <p14:modId xmlns:p14="http://schemas.microsoft.com/office/powerpoint/2010/main" val="3840240829"/>
              </p:ext>
            </p:extLst>
          </p:nvPr>
        </p:nvGraphicFramePr>
        <p:xfrm>
          <a:off x="6340817" y="914400"/>
          <a:ext cx="5155683" cy="5514310"/>
        </p:xfrm>
        <a:graphic>
          <a:graphicData uri="http://schemas.openxmlformats.org/drawingml/2006/table">
            <a:tbl>
              <a:tblPr/>
              <a:tblGrid>
                <a:gridCol w="1705640">
                  <a:extLst>
                    <a:ext uri="{9D8B030D-6E8A-4147-A177-3AD203B41FA5}">
                      <a16:colId xmlns:a16="http://schemas.microsoft.com/office/drawing/2014/main" val="319942910"/>
                    </a:ext>
                  </a:extLst>
                </a:gridCol>
                <a:gridCol w="1628110">
                  <a:extLst>
                    <a:ext uri="{9D8B030D-6E8A-4147-A177-3AD203B41FA5}">
                      <a16:colId xmlns:a16="http://schemas.microsoft.com/office/drawing/2014/main" val="695289036"/>
                    </a:ext>
                  </a:extLst>
                </a:gridCol>
                <a:gridCol w="1821933">
                  <a:extLst>
                    <a:ext uri="{9D8B030D-6E8A-4147-A177-3AD203B41FA5}">
                      <a16:colId xmlns:a16="http://schemas.microsoft.com/office/drawing/2014/main" val="3823364092"/>
                    </a:ext>
                  </a:extLst>
                </a:gridCol>
              </a:tblGrid>
              <a:tr h="772190">
                <a:tc>
                  <a:txBody>
                    <a:bodyPr/>
                    <a:lstStyle/>
                    <a:p>
                      <a:pPr algn="ctr" fontAlgn="base"/>
                      <a:r>
                        <a:rPr lang="en-US" sz="1500" b="1" u="sng">
                          <a:effectLst/>
                          <a:latin typeface="inherit"/>
                        </a:rPr>
                        <a:t>Quantitative Methods</a:t>
                      </a:r>
                      <a:endParaRPr lang="en-US" sz="1500">
                        <a:effectLst/>
                      </a:endParaRPr>
                    </a:p>
                  </a:txBody>
                  <a:tcPr marL="116294" marR="116294" marT="162811" marB="162811" anchor="ctr">
                    <a:lnL>
                      <a:noFill/>
                    </a:lnL>
                    <a:lnR>
                      <a:noFill/>
                    </a:lnR>
                    <a:lnT>
                      <a:noFill/>
                    </a:lnT>
                    <a:lnB w="9525" cap="flat" cmpd="sng" algn="ctr">
                      <a:solidFill>
                        <a:srgbClr val="B024D4"/>
                      </a:solidFill>
                      <a:prstDash val="solid"/>
                      <a:round/>
                      <a:headEnd type="none" w="med" len="med"/>
                      <a:tailEnd type="none" w="med" len="med"/>
                    </a:lnB>
                    <a:solidFill>
                      <a:srgbClr val="FFFFFF"/>
                    </a:solidFill>
                  </a:tcPr>
                </a:tc>
                <a:tc>
                  <a:txBody>
                    <a:bodyPr/>
                    <a:lstStyle/>
                    <a:p>
                      <a:pPr algn="ctr" fontAlgn="base"/>
                      <a:r>
                        <a:rPr lang="en-US" sz="1500" b="1" u="sng">
                          <a:effectLst/>
                          <a:latin typeface="inherit"/>
                        </a:rPr>
                        <a:t>Advantages</a:t>
                      </a:r>
                      <a:endParaRPr lang="en-US" sz="1500">
                        <a:effectLst/>
                      </a:endParaRPr>
                    </a:p>
                  </a:txBody>
                  <a:tcPr marL="116294" marR="116294" marT="162811" marB="162811" anchor="ctr">
                    <a:lnL>
                      <a:noFill/>
                    </a:lnL>
                    <a:lnR>
                      <a:noFill/>
                    </a:lnR>
                    <a:lnT>
                      <a:noFill/>
                    </a:lnT>
                    <a:lnB w="9525" cap="flat" cmpd="sng" algn="ctr">
                      <a:solidFill>
                        <a:srgbClr val="509303"/>
                      </a:solidFill>
                      <a:prstDash val="solid"/>
                      <a:round/>
                      <a:headEnd type="none" w="med" len="med"/>
                      <a:tailEnd type="none" w="med" len="med"/>
                    </a:lnB>
                    <a:solidFill>
                      <a:srgbClr val="FFFFFF"/>
                    </a:solidFill>
                  </a:tcPr>
                </a:tc>
                <a:tc>
                  <a:txBody>
                    <a:bodyPr/>
                    <a:lstStyle/>
                    <a:p>
                      <a:pPr algn="ctr" fontAlgn="base"/>
                      <a:r>
                        <a:rPr lang="en-US" sz="1500" b="1" u="sng">
                          <a:effectLst/>
                          <a:latin typeface="inherit"/>
                        </a:rPr>
                        <a:t>Disadvantages</a:t>
                      </a:r>
                      <a:endParaRPr lang="en-US" sz="1500">
                        <a:effectLst/>
                      </a:endParaRPr>
                    </a:p>
                  </a:txBody>
                  <a:tcPr marL="116294" marR="116294" marT="162811" marB="162811" anchor="ctr">
                    <a:lnL>
                      <a:noFill/>
                    </a:lnL>
                    <a:lnR>
                      <a:noFill/>
                    </a:lnR>
                    <a:lnT>
                      <a:noFill/>
                    </a:lnT>
                    <a:lnB w="9525" cap="flat" cmpd="sng" algn="ctr">
                      <a:solidFill>
                        <a:srgbClr val="C094BE"/>
                      </a:solidFill>
                      <a:prstDash val="solid"/>
                      <a:round/>
                      <a:headEnd type="none" w="med" len="med"/>
                      <a:tailEnd type="none" w="med" len="med"/>
                    </a:lnB>
                    <a:solidFill>
                      <a:srgbClr val="FFFFFF"/>
                    </a:solidFill>
                  </a:tcPr>
                </a:tc>
                <a:extLst>
                  <a:ext uri="{0D108BD9-81ED-4DB2-BD59-A6C34878D82A}">
                    <a16:rowId xmlns:a16="http://schemas.microsoft.com/office/drawing/2014/main" val="179009181"/>
                  </a:ext>
                </a:extLst>
              </a:tr>
              <a:tr h="1218757">
                <a:tc>
                  <a:txBody>
                    <a:bodyPr/>
                    <a:lstStyle/>
                    <a:p>
                      <a:pPr algn="ctr" fontAlgn="base"/>
                      <a:r>
                        <a:rPr lang="en-US" sz="1500" b="1">
                          <a:effectLst/>
                          <a:latin typeface="inherit"/>
                        </a:rPr>
                        <a:t>Secondary Analysis</a:t>
                      </a:r>
                      <a:endParaRPr lang="en-US" sz="1500">
                        <a:effectLst/>
                      </a:endParaRPr>
                    </a:p>
                  </a:txBody>
                  <a:tcPr marL="116294" marR="116294" marT="162811" marB="162811" anchor="ctr">
                    <a:lnL>
                      <a:noFill/>
                    </a:lnL>
                    <a:lnR>
                      <a:noFill/>
                    </a:lnR>
                    <a:lnT w="9525" cap="flat" cmpd="sng" algn="ctr">
                      <a:solidFill>
                        <a:srgbClr val="B024D4"/>
                      </a:solidFill>
                      <a:prstDash val="solid"/>
                      <a:round/>
                      <a:headEnd type="none" w="med" len="med"/>
                      <a:tailEnd type="none" w="med" len="med"/>
                    </a:lnT>
                    <a:lnB w="9525" cap="flat" cmpd="sng" algn="ctr">
                      <a:solidFill>
                        <a:srgbClr val="B0AFBC"/>
                      </a:solidFill>
                      <a:prstDash val="solid"/>
                      <a:round/>
                      <a:headEnd type="none" w="med" len="med"/>
                      <a:tailEnd type="none" w="med" len="med"/>
                    </a:lnB>
                    <a:solidFill>
                      <a:srgbClr val="FFFFFF"/>
                    </a:solidFill>
                  </a:tcPr>
                </a:tc>
                <a:tc>
                  <a:txBody>
                    <a:bodyPr/>
                    <a:lstStyle/>
                    <a:p>
                      <a:pPr algn="ctr" fontAlgn="base"/>
                      <a:r>
                        <a:rPr lang="en-US" sz="1500">
                          <a:effectLst/>
                        </a:rPr>
                        <a:t>Existing data is plentiful and study can be conducted quickly</a:t>
                      </a:r>
                    </a:p>
                  </a:txBody>
                  <a:tcPr marL="116294" marR="116294" marT="162811" marB="162811" anchor="ctr">
                    <a:lnL>
                      <a:noFill/>
                    </a:lnL>
                    <a:lnR>
                      <a:noFill/>
                    </a:lnR>
                    <a:lnT w="9525" cap="flat" cmpd="sng" algn="ctr">
                      <a:solidFill>
                        <a:srgbClr val="509303"/>
                      </a:solidFill>
                      <a:prstDash val="solid"/>
                      <a:round/>
                      <a:headEnd type="none" w="med" len="med"/>
                      <a:tailEnd type="none" w="med" len="med"/>
                    </a:lnT>
                    <a:lnB w="9525" cap="flat" cmpd="sng" algn="ctr">
                      <a:solidFill>
                        <a:srgbClr val="803402"/>
                      </a:solidFill>
                      <a:prstDash val="solid"/>
                      <a:round/>
                      <a:headEnd type="none" w="med" len="med"/>
                      <a:tailEnd type="none" w="med" len="med"/>
                    </a:lnB>
                    <a:solidFill>
                      <a:srgbClr val="FFFFFF"/>
                    </a:solidFill>
                  </a:tcPr>
                </a:tc>
                <a:tc>
                  <a:txBody>
                    <a:bodyPr/>
                    <a:lstStyle/>
                    <a:p>
                      <a:pPr algn="ctr" fontAlgn="base"/>
                      <a:r>
                        <a:rPr lang="en-US" sz="1500">
                          <a:effectLst/>
                        </a:rPr>
                        <a:t>Available data may not fit research questions</a:t>
                      </a:r>
                    </a:p>
                  </a:txBody>
                  <a:tcPr marL="116294" marR="116294" marT="162811" marB="162811" anchor="ctr">
                    <a:lnL>
                      <a:noFill/>
                    </a:lnL>
                    <a:lnR>
                      <a:noFill/>
                    </a:lnR>
                    <a:lnT w="9525" cap="flat" cmpd="sng" algn="ctr">
                      <a:solidFill>
                        <a:srgbClr val="C094BE"/>
                      </a:solidFill>
                      <a:prstDash val="solid"/>
                      <a:round/>
                      <a:headEnd type="none" w="med" len="med"/>
                      <a:tailEnd type="none" w="med" len="med"/>
                    </a:lnT>
                    <a:lnB w="9525" cap="flat" cmpd="sng" algn="ctr">
                      <a:solidFill>
                        <a:srgbClr val="B00EFD"/>
                      </a:solidFill>
                      <a:prstDash val="solid"/>
                      <a:round/>
                      <a:headEnd type="none" w="med" len="med"/>
                      <a:tailEnd type="none" w="med" len="med"/>
                    </a:lnB>
                    <a:solidFill>
                      <a:srgbClr val="FFFFFF"/>
                    </a:solidFill>
                  </a:tcPr>
                </a:tc>
                <a:extLst>
                  <a:ext uri="{0D108BD9-81ED-4DB2-BD59-A6C34878D82A}">
                    <a16:rowId xmlns:a16="http://schemas.microsoft.com/office/drawing/2014/main" val="713702344"/>
                  </a:ext>
                </a:extLst>
              </a:tr>
              <a:tr h="995473">
                <a:tc>
                  <a:txBody>
                    <a:bodyPr/>
                    <a:lstStyle/>
                    <a:p>
                      <a:pPr algn="ctr" fontAlgn="base"/>
                      <a:r>
                        <a:rPr lang="en-US" sz="1500" b="1">
                          <a:effectLst/>
                          <a:latin typeface="inherit"/>
                        </a:rPr>
                        <a:t>Surveys</a:t>
                      </a:r>
                      <a:endParaRPr lang="en-US" sz="1500">
                        <a:effectLst/>
                      </a:endParaRPr>
                    </a:p>
                  </a:txBody>
                  <a:tcPr marL="116294" marR="116294" marT="162811" marB="162811" anchor="ctr">
                    <a:lnL>
                      <a:noFill/>
                    </a:lnL>
                    <a:lnR>
                      <a:noFill/>
                    </a:lnR>
                    <a:lnT w="9525" cap="flat" cmpd="sng" algn="ctr">
                      <a:solidFill>
                        <a:srgbClr val="B0AFBC"/>
                      </a:solidFill>
                      <a:prstDash val="solid"/>
                      <a:round/>
                      <a:headEnd type="none" w="med" len="med"/>
                      <a:tailEnd type="none" w="med" len="med"/>
                    </a:lnT>
                    <a:lnB w="9525" cap="flat" cmpd="sng" algn="ctr">
                      <a:solidFill>
                        <a:srgbClr val="102DD8"/>
                      </a:solidFill>
                      <a:prstDash val="solid"/>
                      <a:round/>
                      <a:headEnd type="none" w="med" len="med"/>
                      <a:tailEnd type="none" w="med" len="med"/>
                    </a:lnB>
                    <a:solidFill>
                      <a:srgbClr val="FFFFFF"/>
                    </a:solidFill>
                  </a:tcPr>
                </a:tc>
                <a:tc>
                  <a:txBody>
                    <a:bodyPr/>
                    <a:lstStyle/>
                    <a:p>
                      <a:pPr algn="ctr" fontAlgn="base"/>
                      <a:r>
                        <a:rPr lang="en-US" sz="1500">
                          <a:effectLst/>
                        </a:rPr>
                        <a:t>Cost-effective and convenient</a:t>
                      </a:r>
                    </a:p>
                  </a:txBody>
                  <a:tcPr marL="116294" marR="116294" marT="162811" marB="162811" anchor="ctr">
                    <a:lnL>
                      <a:noFill/>
                    </a:lnL>
                    <a:lnR>
                      <a:noFill/>
                    </a:lnR>
                    <a:lnT w="9525" cap="flat" cmpd="sng" algn="ctr">
                      <a:solidFill>
                        <a:srgbClr val="803402"/>
                      </a:solidFill>
                      <a:prstDash val="solid"/>
                      <a:round/>
                      <a:headEnd type="none" w="med" len="med"/>
                      <a:tailEnd type="none" w="med" len="med"/>
                    </a:lnT>
                    <a:lnB w="9525" cap="flat" cmpd="sng" algn="ctr">
                      <a:solidFill>
                        <a:srgbClr val="F0E102"/>
                      </a:solidFill>
                      <a:prstDash val="solid"/>
                      <a:round/>
                      <a:headEnd type="none" w="med" len="med"/>
                      <a:tailEnd type="none" w="med" len="med"/>
                    </a:lnB>
                    <a:solidFill>
                      <a:srgbClr val="FFFFFF"/>
                    </a:solidFill>
                  </a:tcPr>
                </a:tc>
                <a:tc>
                  <a:txBody>
                    <a:bodyPr/>
                    <a:lstStyle/>
                    <a:p>
                      <a:pPr algn="ctr" fontAlgn="base"/>
                      <a:r>
                        <a:rPr lang="en-US" sz="1500">
                          <a:effectLst/>
                        </a:rPr>
                        <a:t>Inflexible design and potential low response rate</a:t>
                      </a:r>
                    </a:p>
                  </a:txBody>
                  <a:tcPr marL="116294" marR="116294" marT="162811" marB="162811" anchor="ctr">
                    <a:lnL>
                      <a:noFill/>
                    </a:lnL>
                    <a:lnR>
                      <a:noFill/>
                    </a:lnR>
                    <a:lnT w="9525" cap="flat" cmpd="sng" algn="ctr">
                      <a:solidFill>
                        <a:srgbClr val="B00EFD"/>
                      </a:solidFill>
                      <a:prstDash val="solid"/>
                      <a:round/>
                      <a:headEnd type="none" w="med" len="med"/>
                      <a:tailEnd type="none" w="med" len="med"/>
                    </a:lnT>
                    <a:lnB w="9525" cap="flat" cmpd="sng" algn="ctr">
                      <a:solidFill>
                        <a:srgbClr val="80E793"/>
                      </a:solidFill>
                      <a:prstDash val="solid"/>
                      <a:round/>
                      <a:headEnd type="none" w="med" len="med"/>
                      <a:tailEnd type="none" w="med" len="med"/>
                    </a:lnB>
                    <a:solidFill>
                      <a:srgbClr val="FFFFFF"/>
                    </a:solidFill>
                  </a:tcPr>
                </a:tc>
                <a:extLst>
                  <a:ext uri="{0D108BD9-81ED-4DB2-BD59-A6C34878D82A}">
                    <a16:rowId xmlns:a16="http://schemas.microsoft.com/office/drawing/2014/main" val="3959024404"/>
                  </a:ext>
                </a:extLst>
              </a:tr>
              <a:tr h="1218757">
                <a:tc>
                  <a:txBody>
                    <a:bodyPr/>
                    <a:lstStyle/>
                    <a:p>
                      <a:pPr algn="ctr" fontAlgn="base"/>
                      <a:r>
                        <a:rPr lang="en-US" sz="1500" b="1">
                          <a:effectLst/>
                          <a:latin typeface="inherit"/>
                        </a:rPr>
                        <a:t>Experiments</a:t>
                      </a:r>
                      <a:endParaRPr lang="en-US" sz="1500">
                        <a:effectLst/>
                      </a:endParaRPr>
                    </a:p>
                  </a:txBody>
                  <a:tcPr marL="116294" marR="116294" marT="162811" marB="162811" anchor="ctr">
                    <a:lnL>
                      <a:noFill/>
                    </a:lnL>
                    <a:lnR>
                      <a:noFill/>
                    </a:lnR>
                    <a:lnT w="9525" cap="flat" cmpd="sng" algn="ctr">
                      <a:solidFill>
                        <a:srgbClr val="102DD8"/>
                      </a:solidFill>
                      <a:prstDash val="solid"/>
                      <a:round/>
                      <a:headEnd type="none" w="med" len="med"/>
                      <a:tailEnd type="none" w="med" len="med"/>
                    </a:lnT>
                    <a:lnB w="9525" cap="flat" cmpd="sng" algn="ctr">
                      <a:solidFill>
                        <a:srgbClr val="80CD79"/>
                      </a:solidFill>
                      <a:prstDash val="solid"/>
                      <a:round/>
                      <a:headEnd type="none" w="med" len="med"/>
                      <a:tailEnd type="none" w="med" len="med"/>
                    </a:lnB>
                    <a:solidFill>
                      <a:srgbClr val="FFFFFF"/>
                    </a:solidFill>
                  </a:tcPr>
                </a:tc>
                <a:tc>
                  <a:txBody>
                    <a:bodyPr/>
                    <a:lstStyle/>
                    <a:p>
                      <a:pPr algn="ctr" fontAlgn="base"/>
                      <a:r>
                        <a:rPr lang="en-US" sz="1500">
                          <a:effectLst/>
                        </a:rPr>
                        <a:t>More control over design and stronger validity and reliability</a:t>
                      </a:r>
                    </a:p>
                  </a:txBody>
                  <a:tcPr marL="116294" marR="116294" marT="162811" marB="162811" anchor="ctr">
                    <a:lnL>
                      <a:noFill/>
                    </a:lnL>
                    <a:lnR>
                      <a:noFill/>
                    </a:lnR>
                    <a:lnT w="9525" cap="flat" cmpd="sng" algn="ctr">
                      <a:solidFill>
                        <a:srgbClr val="F0E102"/>
                      </a:solidFill>
                      <a:prstDash val="solid"/>
                      <a:round/>
                      <a:headEnd type="none" w="med" len="med"/>
                      <a:tailEnd type="none" w="med" len="med"/>
                    </a:lnT>
                    <a:lnB w="9525" cap="flat" cmpd="sng" algn="ctr">
                      <a:solidFill>
                        <a:srgbClr val="F0890A"/>
                      </a:solidFill>
                      <a:prstDash val="solid"/>
                      <a:round/>
                      <a:headEnd type="none" w="med" len="med"/>
                      <a:tailEnd type="none" w="med" len="med"/>
                    </a:lnB>
                    <a:solidFill>
                      <a:srgbClr val="FFFFFF"/>
                    </a:solidFill>
                  </a:tcPr>
                </a:tc>
                <a:tc>
                  <a:txBody>
                    <a:bodyPr/>
                    <a:lstStyle/>
                    <a:p>
                      <a:pPr algn="ctr" fontAlgn="base"/>
                      <a:r>
                        <a:rPr lang="en-US" sz="1500">
                          <a:effectLst/>
                        </a:rPr>
                        <a:t>Inability to generalize data</a:t>
                      </a:r>
                    </a:p>
                  </a:txBody>
                  <a:tcPr marL="116294" marR="116294" marT="162811" marB="162811" anchor="ctr">
                    <a:lnL>
                      <a:noFill/>
                    </a:lnL>
                    <a:lnR>
                      <a:noFill/>
                    </a:lnR>
                    <a:lnT w="9525" cap="flat" cmpd="sng" algn="ctr">
                      <a:solidFill>
                        <a:srgbClr val="80E793"/>
                      </a:solidFill>
                      <a:prstDash val="solid"/>
                      <a:round/>
                      <a:headEnd type="none" w="med" len="med"/>
                      <a:tailEnd type="none" w="med" len="med"/>
                    </a:lnT>
                    <a:lnB w="9525" cap="flat" cmpd="sng" algn="ctr">
                      <a:solidFill>
                        <a:srgbClr val="C075B1"/>
                      </a:solidFill>
                      <a:prstDash val="solid"/>
                      <a:round/>
                      <a:headEnd type="none" w="med" len="med"/>
                      <a:tailEnd type="none" w="med" len="med"/>
                    </a:lnB>
                    <a:solidFill>
                      <a:srgbClr val="FFFFFF"/>
                    </a:solidFill>
                  </a:tcPr>
                </a:tc>
                <a:extLst>
                  <a:ext uri="{0D108BD9-81ED-4DB2-BD59-A6C34878D82A}">
                    <a16:rowId xmlns:a16="http://schemas.microsoft.com/office/drawing/2014/main" val="4268497182"/>
                  </a:ext>
                </a:extLst>
              </a:tr>
              <a:tr h="995473">
                <a:tc>
                  <a:txBody>
                    <a:bodyPr/>
                    <a:lstStyle/>
                    <a:p>
                      <a:pPr algn="ctr" fontAlgn="base"/>
                      <a:r>
                        <a:rPr lang="en-US" sz="1500" b="1">
                          <a:effectLst/>
                          <a:latin typeface="inherit"/>
                        </a:rPr>
                        <a:t>Longitudinal</a:t>
                      </a:r>
                      <a:endParaRPr lang="en-US" sz="1500">
                        <a:effectLst/>
                      </a:endParaRPr>
                    </a:p>
                  </a:txBody>
                  <a:tcPr marL="116294" marR="116294" marT="162811" marB="162811" anchor="ctr">
                    <a:lnL>
                      <a:noFill/>
                    </a:lnL>
                    <a:lnR>
                      <a:noFill/>
                    </a:lnR>
                    <a:lnT w="9525" cap="flat" cmpd="sng" algn="ctr">
                      <a:solidFill>
                        <a:srgbClr val="80CD79"/>
                      </a:solidFill>
                      <a:prstDash val="solid"/>
                      <a:round/>
                      <a:headEnd type="none" w="med" len="med"/>
                      <a:tailEnd type="none" w="med" len="med"/>
                    </a:lnT>
                    <a:lnB w="9525" cap="flat" cmpd="sng" algn="ctr">
                      <a:solidFill>
                        <a:srgbClr val="A0F608"/>
                      </a:solidFill>
                      <a:prstDash val="solid"/>
                      <a:round/>
                      <a:headEnd type="none" w="med" len="med"/>
                      <a:tailEnd type="none" w="med" len="med"/>
                    </a:lnB>
                    <a:solidFill>
                      <a:srgbClr val="FFFFFF"/>
                    </a:solidFill>
                  </a:tcPr>
                </a:tc>
                <a:tc>
                  <a:txBody>
                    <a:bodyPr/>
                    <a:lstStyle/>
                    <a:p>
                      <a:pPr algn="ctr" fontAlgn="base"/>
                      <a:r>
                        <a:rPr lang="en-US" sz="1500">
                          <a:effectLst/>
                        </a:rPr>
                        <a:t>Provides broad and detailed data</a:t>
                      </a:r>
                    </a:p>
                  </a:txBody>
                  <a:tcPr marL="116294" marR="116294" marT="162811" marB="162811" anchor="ctr">
                    <a:lnL>
                      <a:noFill/>
                    </a:lnL>
                    <a:lnR>
                      <a:noFill/>
                    </a:lnR>
                    <a:lnT w="9525" cap="flat" cmpd="sng" algn="ctr">
                      <a:solidFill>
                        <a:srgbClr val="F0890A"/>
                      </a:solidFill>
                      <a:prstDash val="solid"/>
                      <a:round/>
                      <a:headEnd type="none" w="med" len="med"/>
                      <a:tailEnd type="none" w="med" len="med"/>
                    </a:lnT>
                    <a:lnB w="9525" cap="flat" cmpd="sng" algn="ctr">
                      <a:solidFill>
                        <a:srgbClr val="90C609"/>
                      </a:solidFill>
                      <a:prstDash val="solid"/>
                      <a:round/>
                      <a:headEnd type="none" w="med" len="med"/>
                      <a:tailEnd type="none" w="med" len="med"/>
                    </a:lnB>
                    <a:solidFill>
                      <a:srgbClr val="FFFFFF"/>
                    </a:solidFill>
                  </a:tcPr>
                </a:tc>
                <a:tc>
                  <a:txBody>
                    <a:bodyPr/>
                    <a:lstStyle/>
                    <a:p>
                      <a:pPr algn="ctr" fontAlgn="base"/>
                      <a:r>
                        <a:rPr lang="en-US" sz="1500" dirty="0">
                          <a:effectLst/>
                        </a:rPr>
                        <a:t>Expensive and requires a multi-year commitment</a:t>
                      </a:r>
                    </a:p>
                  </a:txBody>
                  <a:tcPr marL="116294" marR="116294" marT="162811" marB="162811" anchor="ctr">
                    <a:lnL>
                      <a:noFill/>
                    </a:lnL>
                    <a:lnR>
                      <a:noFill/>
                    </a:lnR>
                    <a:lnT w="9525" cap="flat" cmpd="sng" algn="ctr">
                      <a:solidFill>
                        <a:srgbClr val="C075B1"/>
                      </a:solidFill>
                      <a:prstDash val="solid"/>
                      <a:round/>
                      <a:headEnd type="none" w="med" len="med"/>
                      <a:tailEnd type="none" w="med" len="med"/>
                    </a:lnT>
                    <a:lnB w="9525" cap="flat" cmpd="sng" algn="ctr">
                      <a:solidFill>
                        <a:srgbClr val="504D03"/>
                      </a:solidFill>
                      <a:prstDash val="solid"/>
                      <a:round/>
                      <a:headEnd type="none" w="med" len="med"/>
                      <a:tailEnd type="none" w="med" len="med"/>
                    </a:lnB>
                    <a:solidFill>
                      <a:srgbClr val="FFFFFF"/>
                    </a:solidFill>
                  </a:tcPr>
                </a:tc>
                <a:extLst>
                  <a:ext uri="{0D108BD9-81ED-4DB2-BD59-A6C34878D82A}">
                    <a16:rowId xmlns:a16="http://schemas.microsoft.com/office/drawing/2014/main" val="1563827791"/>
                  </a:ext>
                </a:extLst>
              </a:tr>
            </a:tbl>
          </a:graphicData>
        </a:graphic>
      </p:graphicFrame>
      <p:sp>
        <p:nvSpPr>
          <p:cNvPr id="4" name="TextBox 3">
            <a:extLst>
              <a:ext uri="{FF2B5EF4-FFF2-40B4-BE49-F238E27FC236}">
                <a16:creationId xmlns:a16="http://schemas.microsoft.com/office/drawing/2014/main" id="{2AE9EB28-FB67-E44B-80B3-954BA260E0D8}"/>
              </a:ext>
            </a:extLst>
          </p:cNvPr>
          <p:cNvSpPr txBox="1"/>
          <p:nvPr/>
        </p:nvSpPr>
        <p:spPr>
          <a:xfrm>
            <a:off x="1934186" y="6197878"/>
            <a:ext cx="2968336" cy="230832"/>
          </a:xfrm>
          <a:prstGeom prst="rect">
            <a:avLst/>
          </a:prstGeom>
          <a:noFill/>
        </p:spPr>
        <p:txBody>
          <a:bodyPr wrap="square" rtlCol="0">
            <a:spAutoFit/>
          </a:bodyPr>
          <a:lstStyle/>
          <a:p>
            <a:pPr algn="ctr"/>
            <a:r>
              <a:rPr lang="en-US" sz="900" dirty="0">
                <a:hlinkClick r:id="rId4" action="ppaction://hlinksldjump"/>
              </a:rPr>
              <a:t>Access the alternative text for this content</a:t>
            </a:r>
            <a:endParaRPr lang="en-US" sz="900"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84188421"/>
      </p:ext>
    </p:extLst>
  </p:cSld>
  <p:clrMapOvr>
    <a:masterClrMapping/>
  </p:clrMapOvr>
  <mc:AlternateContent xmlns:mc="http://schemas.openxmlformats.org/markup-compatibility/2006" xmlns:p14="http://schemas.microsoft.com/office/powerpoint/2010/main">
    <mc:Choice Requires="p14">
      <p:transition spd="slow" p14:dur="2000" advTm="16150"/>
    </mc:Choice>
    <mc:Fallback xmlns="">
      <p:transition spd="slow" advTm="16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A9A6F-12B3-EF46-82C7-DA1FC663C494}"/>
              </a:ext>
            </a:extLst>
          </p:cNvPr>
          <p:cNvSpPr>
            <a:spLocks noGrp="1"/>
          </p:cNvSpPr>
          <p:nvPr>
            <p:ph type="title"/>
          </p:nvPr>
        </p:nvSpPr>
        <p:spPr/>
        <p:txBody>
          <a:bodyPr>
            <a:normAutofit fontScale="90000"/>
          </a:bodyPr>
          <a:lstStyle/>
          <a:p>
            <a:r>
              <a:rPr lang="en-US" dirty="0"/>
              <a:t>Table 2.2.3: Advantages and Disadvantages of Research Methods</a:t>
            </a:r>
          </a:p>
        </p:txBody>
      </p:sp>
      <p:sp>
        <p:nvSpPr>
          <p:cNvPr id="5" name="Slide Number Placeholder 4">
            <a:extLst>
              <a:ext uri="{FF2B5EF4-FFF2-40B4-BE49-F238E27FC236}">
                <a16:creationId xmlns:a16="http://schemas.microsoft.com/office/drawing/2014/main" id="{4981D71D-45FB-B849-BB2A-3379975F0124}"/>
              </a:ext>
            </a:extLst>
          </p:cNvPr>
          <p:cNvSpPr>
            <a:spLocks noGrp="1"/>
          </p:cNvSpPr>
          <p:nvPr>
            <p:ph type="sldNum" sz="quarter" idx="4"/>
          </p:nvPr>
        </p:nvSpPr>
        <p:spPr/>
        <p:txBody>
          <a:bodyPr/>
          <a:lstStyle/>
          <a:p>
            <a:fld id="{634AE98D-A3AE-4130-B41C-175A6CE8A783}" type="slidenum">
              <a:rPr lang="en-US" smtClean="0"/>
              <a:pPr/>
              <a:t>13</a:t>
            </a:fld>
            <a:endParaRPr lang="en-US" dirty="0"/>
          </a:p>
        </p:txBody>
      </p:sp>
      <p:sp>
        <p:nvSpPr>
          <p:cNvPr id="6" name="Footer Placeholder 5">
            <a:extLst>
              <a:ext uri="{FF2B5EF4-FFF2-40B4-BE49-F238E27FC236}">
                <a16:creationId xmlns:a16="http://schemas.microsoft.com/office/drawing/2014/main" id="{631DE454-9C56-DF45-9CD2-561475B20B46}"/>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graphicFrame>
        <p:nvGraphicFramePr>
          <p:cNvPr id="7" name="Table 6">
            <a:extLst>
              <a:ext uri="{FF2B5EF4-FFF2-40B4-BE49-F238E27FC236}">
                <a16:creationId xmlns:a16="http://schemas.microsoft.com/office/drawing/2014/main" id="{2CB479F7-3FBA-8D4A-A6AE-F5010AA0FDFD}"/>
              </a:ext>
            </a:extLst>
          </p:cNvPr>
          <p:cNvGraphicFramePr>
            <a:graphicFrameLocks noGrp="1"/>
          </p:cNvGraphicFramePr>
          <p:nvPr/>
        </p:nvGraphicFramePr>
        <p:xfrm>
          <a:off x="3948486" y="1104900"/>
          <a:ext cx="3799727" cy="5200650"/>
        </p:xfrm>
        <a:graphic>
          <a:graphicData uri="http://schemas.openxmlformats.org/drawingml/2006/table">
            <a:tbl>
              <a:tblPr/>
              <a:tblGrid>
                <a:gridCol w="1098643">
                  <a:extLst>
                    <a:ext uri="{9D8B030D-6E8A-4147-A177-3AD203B41FA5}">
                      <a16:colId xmlns:a16="http://schemas.microsoft.com/office/drawing/2014/main" val="4050522086"/>
                    </a:ext>
                  </a:extLst>
                </a:gridCol>
                <a:gridCol w="1274669">
                  <a:extLst>
                    <a:ext uri="{9D8B030D-6E8A-4147-A177-3AD203B41FA5}">
                      <a16:colId xmlns:a16="http://schemas.microsoft.com/office/drawing/2014/main" val="559471075"/>
                    </a:ext>
                  </a:extLst>
                </a:gridCol>
                <a:gridCol w="1426415">
                  <a:extLst>
                    <a:ext uri="{9D8B030D-6E8A-4147-A177-3AD203B41FA5}">
                      <a16:colId xmlns:a16="http://schemas.microsoft.com/office/drawing/2014/main" val="3139065409"/>
                    </a:ext>
                  </a:extLst>
                </a:gridCol>
              </a:tblGrid>
              <a:tr h="779369">
                <a:tc>
                  <a:txBody>
                    <a:bodyPr/>
                    <a:lstStyle/>
                    <a:p>
                      <a:pPr algn="ctr" fontAlgn="base"/>
                      <a:r>
                        <a:rPr lang="en-US" sz="1100" b="1">
                          <a:effectLst/>
                          <a:latin typeface="inherit"/>
                        </a:rPr>
                        <a:t>Longitudinal</a:t>
                      </a:r>
                      <a:endParaRPr lang="en-US" sz="1100">
                        <a:effectLst/>
                      </a:endParaRPr>
                    </a:p>
                  </a:txBody>
                  <a:tcPr marL="91048" marR="91048" marT="127467" marB="127467" anchor="ctr">
                    <a:lnL>
                      <a:noFill/>
                    </a:lnL>
                    <a:lnR>
                      <a:noFill/>
                    </a:lnR>
                    <a:lnT>
                      <a:noFill/>
                    </a:lnT>
                    <a:lnB w="9525" cap="flat" cmpd="sng" algn="ctr">
                      <a:solidFill>
                        <a:srgbClr val="E07BC7"/>
                      </a:solidFill>
                      <a:prstDash val="solid"/>
                      <a:round/>
                      <a:headEnd type="none" w="med" len="med"/>
                      <a:tailEnd type="none" w="med" len="med"/>
                    </a:lnB>
                    <a:solidFill>
                      <a:srgbClr val="FFFFFF"/>
                    </a:solidFill>
                  </a:tcPr>
                </a:tc>
                <a:tc>
                  <a:txBody>
                    <a:bodyPr/>
                    <a:lstStyle/>
                    <a:p>
                      <a:pPr algn="ctr" fontAlgn="base"/>
                      <a:r>
                        <a:rPr lang="en-US" sz="1100">
                          <a:effectLst/>
                        </a:rPr>
                        <a:t>Provides broad and detailed data</a:t>
                      </a:r>
                    </a:p>
                  </a:txBody>
                  <a:tcPr marL="91048" marR="91048" marT="127467" marB="127467" anchor="ctr">
                    <a:lnL>
                      <a:noFill/>
                    </a:lnL>
                    <a:lnR>
                      <a:noFill/>
                    </a:lnR>
                    <a:lnT>
                      <a:noFill/>
                    </a:lnT>
                    <a:lnB w="9525" cap="flat" cmpd="sng" algn="ctr">
                      <a:solidFill>
                        <a:srgbClr val="801595"/>
                      </a:solidFill>
                      <a:prstDash val="solid"/>
                      <a:round/>
                      <a:headEnd type="none" w="med" len="med"/>
                      <a:tailEnd type="none" w="med" len="med"/>
                    </a:lnB>
                    <a:solidFill>
                      <a:srgbClr val="FFFFFF"/>
                    </a:solidFill>
                  </a:tcPr>
                </a:tc>
                <a:tc>
                  <a:txBody>
                    <a:bodyPr/>
                    <a:lstStyle/>
                    <a:p>
                      <a:pPr algn="ctr" fontAlgn="base"/>
                      <a:r>
                        <a:rPr lang="en-US" sz="1100">
                          <a:effectLst/>
                        </a:rPr>
                        <a:t>Expensive and requires a multi-year commitment</a:t>
                      </a:r>
                    </a:p>
                  </a:txBody>
                  <a:tcPr marL="91048" marR="91048" marT="127467" marB="127467" anchor="ctr">
                    <a:lnL>
                      <a:noFill/>
                    </a:lnL>
                    <a:lnR>
                      <a:noFill/>
                    </a:lnR>
                    <a:lnT>
                      <a:noFill/>
                    </a:lnT>
                    <a:lnB w="9525" cap="flat" cmpd="sng" algn="ctr">
                      <a:solidFill>
                        <a:srgbClr val="E0EC04"/>
                      </a:solidFill>
                      <a:prstDash val="solid"/>
                      <a:round/>
                      <a:headEnd type="none" w="med" len="med"/>
                      <a:tailEnd type="none" w="med" len="med"/>
                    </a:lnB>
                    <a:solidFill>
                      <a:srgbClr val="FFFFFF"/>
                    </a:solidFill>
                  </a:tcPr>
                </a:tc>
                <a:extLst>
                  <a:ext uri="{0D108BD9-81ED-4DB2-BD59-A6C34878D82A}">
                    <a16:rowId xmlns:a16="http://schemas.microsoft.com/office/drawing/2014/main" val="860955255"/>
                  </a:ext>
                </a:extLst>
              </a:tr>
              <a:tr h="604557">
                <a:tc>
                  <a:txBody>
                    <a:bodyPr/>
                    <a:lstStyle/>
                    <a:p>
                      <a:pPr algn="ctr" fontAlgn="base"/>
                      <a:r>
                        <a:rPr lang="en-US" sz="1100" b="1" u="sng">
                          <a:effectLst/>
                          <a:latin typeface="inherit"/>
                        </a:rPr>
                        <a:t>Qualitative Methods</a:t>
                      </a:r>
                      <a:endParaRPr lang="en-US" sz="1100">
                        <a:effectLst/>
                      </a:endParaRPr>
                    </a:p>
                  </a:txBody>
                  <a:tcPr marL="91048" marR="91048" marT="127467" marB="127467" anchor="ctr">
                    <a:lnL>
                      <a:noFill/>
                    </a:lnL>
                    <a:lnR>
                      <a:noFill/>
                    </a:lnR>
                    <a:lnT w="9525" cap="flat" cmpd="sng" algn="ctr">
                      <a:solidFill>
                        <a:srgbClr val="E07BC7"/>
                      </a:solidFill>
                      <a:prstDash val="solid"/>
                      <a:round/>
                      <a:headEnd type="none" w="med" len="med"/>
                      <a:tailEnd type="none" w="med" len="med"/>
                    </a:lnT>
                    <a:lnB w="9525" cap="flat" cmpd="sng" algn="ctr">
                      <a:solidFill>
                        <a:srgbClr val="20EE71"/>
                      </a:solidFill>
                      <a:prstDash val="solid"/>
                      <a:round/>
                      <a:headEnd type="none" w="med" len="med"/>
                      <a:tailEnd type="none" w="med" len="med"/>
                    </a:lnB>
                    <a:solidFill>
                      <a:srgbClr val="FFFFFF"/>
                    </a:solidFill>
                  </a:tcPr>
                </a:tc>
                <a:tc>
                  <a:txBody>
                    <a:bodyPr/>
                    <a:lstStyle/>
                    <a:p>
                      <a:pPr algn="ctr" fontAlgn="base"/>
                      <a:r>
                        <a:rPr lang="en-US" sz="1100" b="1" u="sng">
                          <a:effectLst/>
                          <a:latin typeface="inherit"/>
                        </a:rPr>
                        <a:t>Advantages</a:t>
                      </a:r>
                      <a:endParaRPr lang="en-US" sz="1100">
                        <a:effectLst/>
                      </a:endParaRPr>
                    </a:p>
                  </a:txBody>
                  <a:tcPr marL="91048" marR="91048" marT="127467" marB="127467" anchor="ctr">
                    <a:lnL>
                      <a:noFill/>
                    </a:lnL>
                    <a:lnR>
                      <a:noFill/>
                    </a:lnR>
                    <a:lnT w="9525" cap="flat" cmpd="sng" algn="ctr">
                      <a:solidFill>
                        <a:srgbClr val="801595"/>
                      </a:solidFill>
                      <a:prstDash val="solid"/>
                      <a:round/>
                      <a:headEnd type="none" w="med" len="med"/>
                      <a:tailEnd type="none" w="med" len="med"/>
                    </a:lnT>
                    <a:lnB w="9525" cap="flat" cmpd="sng" algn="ctr">
                      <a:solidFill>
                        <a:srgbClr val="2026A3"/>
                      </a:solidFill>
                      <a:prstDash val="solid"/>
                      <a:round/>
                      <a:headEnd type="none" w="med" len="med"/>
                      <a:tailEnd type="none" w="med" len="med"/>
                    </a:lnB>
                    <a:solidFill>
                      <a:srgbClr val="FFFFFF"/>
                    </a:solidFill>
                  </a:tcPr>
                </a:tc>
                <a:tc>
                  <a:txBody>
                    <a:bodyPr/>
                    <a:lstStyle/>
                    <a:p>
                      <a:pPr algn="ctr" fontAlgn="base"/>
                      <a:r>
                        <a:rPr lang="en-US" sz="1100" b="1" u="sng">
                          <a:effectLst/>
                          <a:latin typeface="inherit"/>
                        </a:rPr>
                        <a:t>Disadvantages</a:t>
                      </a:r>
                      <a:endParaRPr lang="en-US" sz="1100">
                        <a:effectLst/>
                      </a:endParaRPr>
                    </a:p>
                  </a:txBody>
                  <a:tcPr marL="91048" marR="91048" marT="127467" marB="127467" anchor="ctr">
                    <a:lnL>
                      <a:noFill/>
                    </a:lnL>
                    <a:lnR>
                      <a:noFill/>
                    </a:lnR>
                    <a:lnT w="9525" cap="flat" cmpd="sng" algn="ctr">
                      <a:solidFill>
                        <a:srgbClr val="E0EC04"/>
                      </a:solidFill>
                      <a:prstDash val="solid"/>
                      <a:round/>
                      <a:headEnd type="none" w="med" len="med"/>
                      <a:tailEnd type="none" w="med" len="med"/>
                    </a:lnT>
                    <a:lnB w="9525" cap="flat" cmpd="sng" algn="ctr">
                      <a:solidFill>
                        <a:srgbClr val="402DAF"/>
                      </a:solidFill>
                      <a:prstDash val="solid"/>
                      <a:round/>
                      <a:headEnd type="none" w="med" len="med"/>
                      <a:tailEnd type="none" w="med" len="med"/>
                    </a:lnB>
                    <a:solidFill>
                      <a:srgbClr val="FFFFFF"/>
                    </a:solidFill>
                  </a:tcPr>
                </a:tc>
                <a:extLst>
                  <a:ext uri="{0D108BD9-81ED-4DB2-BD59-A6C34878D82A}">
                    <a16:rowId xmlns:a16="http://schemas.microsoft.com/office/drawing/2014/main" val="1250540889"/>
                  </a:ext>
                </a:extLst>
              </a:tr>
              <a:tr h="1128993">
                <a:tc>
                  <a:txBody>
                    <a:bodyPr/>
                    <a:lstStyle/>
                    <a:p>
                      <a:pPr algn="ctr" fontAlgn="base"/>
                      <a:r>
                        <a:rPr lang="en-US" sz="1100" b="1">
                          <a:effectLst/>
                          <a:latin typeface="inherit"/>
                        </a:rPr>
                        <a:t>In-depth Interviews</a:t>
                      </a:r>
                      <a:endParaRPr lang="en-US" sz="1100">
                        <a:effectLst/>
                      </a:endParaRPr>
                    </a:p>
                  </a:txBody>
                  <a:tcPr marL="91048" marR="91048" marT="127467" marB="127467" anchor="ctr">
                    <a:lnL>
                      <a:noFill/>
                    </a:lnL>
                    <a:lnR>
                      <a:noFill/>
                    </a:lnR>
                    <a:lnT w="9525" cap="flat" cmpd="sng" algn="ctr">
                      <a:solidFill>
                        <a:srgbClr val="20EE71"/>
                      </a:solidFill>
                      <a:prstDash val="solid"/>
                      <a:round/>
                      <a:headEnd type="none" w="med" len="med"/>
                      <a:tailEnd type="none" w="med" len="med"/>
                    </a:lnT>
                    <a:lnB w="9525" cap="flat" cmpd="sng" algn="ctr">
                      <a:solidFill>
                        <a:srgbClr val="E0F800"/>
                      </a:solidFill>
                      <a:prstDash val="solid"/>
                      <a:round/>
                      <a:headEnd type="none" w="med" len="med"/>
                      <a:tailEnd type="none" w="med" len="med"/>
                    </a:lnB>
                    <a:solidFill>
                      <a:srgbClr val="FFFFFF"/>
                    </a:solidFill>
                  </a:tcPr>
                </a:tc>
                <a:tc>
                  <a:txBody>
                    <a:bodyPr/>
                    <a:lstStyle/>
                    <a:p>
                      <a:pPr algn="ctr" fontAlgn="base"/>
                      <a:r>
                        <a:rPr lang="en-US" sz="1100">
                          <a:effectLst/>
                        </a:rPr>
                        <a:t>Ability to explore different angles and levels</a:t>
                      </a:r>
                    </a:p>
                  </a:txBody>
                  <a:tcPr marL="91048" marR="91048" marT="127467" marB="127467" anchor="ctr">
                    <a:lnL>
                      <a:noFill/>
                    </a:lnL>
                    <a:lnR>
                      <a:noFill/>
                    </a:lnR>
                    <a:lnT w="9525" cap="flat" cmpd="sng" algn="ctr">
                      <a:solidFill>
                        <a:srgbClr val="2026A3"/>
                      </a:solidFill>
                      <a:prstDash val="solid"/>
                      <a:round/>
                      <a:headEnd type="none" w="med" len="med"/>
                      <a:tailEnd type="none" w="med" len="med"/>
                    </a:lnT>
                    <a:lnB w="9525" cap="flat" cmpd="sng" algn="ctr">
                      <a:solidFill>
                        <a:srgbClr val="50ECD5"/>
                      </a:solidFill>
                      <a:prstDash val="solid"/>
                      <a:round/>
                      <a:headEnd type="none" w="med" len="med"/>
                      <a:tailEnd type="none" w="med" len="med"/>
                    </a:lnB>
                    <a:solidFill>
                      <a:srgbClr val="FFFFFF"/>
                    </a:solidFill>
                  </a:tcPr>
                </a:tc>
                <a:tc>
                  <a:txBody>
                    <a:bodyPr/>
                    <a:lstStyle/>
                    <a:p>
                      <a:pPr algn="ctr" fontAlgn="base"/>
                      <a:r>
                        <a:rPr lang="en-US" sz="1100">
                          <a:effectLst/>
                        </a:rPr>
                        <a:t>Transcribing field notes can be time-consuming and focuses on individuals</a:t>
                      </a:r>
                    </a:p>
                  </a:txBody>
                  <a:tcPr marL="91048" marR="91048" marT="127467" marB="127467" anchor="ctr">
                    <a:lnL>
                      <a:noFill/>
                    </a:lnL>
                    <a:lnR>
                      <a:noFill/>
                    </a:lnR>
                    <a:lnT w="9525" cap="flat" cmpd="sng" algn="ctr">
                      <a:solidFill>
                        <a:srgbClr val="402DAF"/>
                      </a:solidFill>
                      <a:prstDash val="solid"/>
                      <a:round/>
                      <a:headEnd type="none" w="med" len="med"/>
                      <a:tailEnd type="none" w="med" len="med"/>
                    </a:lnT>
                    <a:lnB w="9525" cap="flat" cmpd="sng" algn="ctr">
                      <a:solidFill>
                        <a:srgbClr val="90829C"/>
                      </a:solidFill>
                      <a:prstDash val="solid"/>
                      <a:round/>
                      <a:headEnd type="none" w="med" len="med"/>
                      <a:tailEnd type="none" w="med" len="med"/>
                    </a:lnB>
                    <a:solidFill>
                      <a:srgbClr val="FFFFFF"/>
                    </a:solidFill>
                  </a:tcPr>
                </a:tc>
                <a:extLst>
                  <a:ext uri="{0D108BD9-81ED-4DB2-BD59-A6C34878D82A}">
                    <a16:rowId xmlns:a16="http://schemas.microsoft.com/office/drawing/2014/main" val="3542571975"/>
                  </a:ext>
                </a:extLst>
              </a:tr>
              <a:tr h="954181">
                <a:tc>
                  <a:txBody>
                    <a:bodyPr/>
                    <a:lstStyle/>
                    <a:p>
                      <a:pPr algn="ctr" fontAlgn="base"/>
                      <a:r>
                        <a:rPr lang="en-US" sz="1100" b="1">
                          <a:effectLst/>
                          <a:latin typeface="inherit"/>
                        </a:rPr>
                        <a:t>Participant Observation</a:t>
                      </a:r>
                      <a:endParaRPr lang="en-US" sz="1100">
                        <a:effectLst/>
                      </a:endParaRPr>
                    </a:p>
                  </a:txBody>
                  <a:tcPr marL="91048" marR="91048" marT="127467" marB="127467" anchor="ctr">
                    <a:lnL>
                      <a:noFill/>
                    </a:lnL>
                    <a:lnR>
                      <a:noFill/>
                    </a:lnR>
                    <a:lnT w="9525" cap="flat" cmpd="sng" algn="ctr">
                      <a:solidFill>
                        <a:srgbClr val="E0F800"/>
                      </a:solidFill>
                      <a:prstDash val="solid"/>
                      <a:round/>
                      <a:headEnd type="none" w="med" len="med"/>
                      <a:tailEnd type="none" w="med" len="med"/>
                    </a:lnT>
                    <a:lnB w="9525" cap="flat" cmpd="sng" algn="ctr">
                      <a:solidFill>
                        <a:srgbClr val="40670F"/>
                      </a:solidFill>
                      <a:prstDash val="solid"/>
                      <a:round/>
                      <a:headEnd type="none" w="med" len="med"/>
                      <a:tailEnd type="none" w="med" len="med"/>
                    </a:lnB>
                    <a:solidFill>
                      <a:srgbClr val="FFFFFF"/>
                    </a:solidFill>
                  </a:tcPr>
                </a:tc>
                <a:tc>
                  <a:txBody>
                    <a:bodyPr/>
                    <a:lstStyle/>
                    <a:p>
                      <a:pPr algn="ctr" fontAlgn="base"/>
                      <a:r>
                        <a:rPr lang="en-US" sz="1100">
                          <a:effectLst/>
                        </a:rPr>
                        <a:t>Unrestricted access to observe social behavior</a:t>
                      </a:r>
                    </a:p>
                  </a:txBody>
                  <a:tcPr marL="91048" marR="91048" marT="127467" marB="127467" anchor="ctr">
                    <a:lnL>
                      <a:noFill/>
                    </a:lnL>
                    <a:lnR>
                      <a:noFill/>
                    </a:lnR>
                    <a:lnT w="9525" cap="flat" cmpd="sng" algn="ctr">
                      <a:solidFill>
                        <a:srgbClr val="50ECD5"/>
                      </a:solidFill>
                      <a:prstDash val="solid"/>
                      <a:round/>
                      <a:headEnd type="none" w="med" len="med"/>
                      <a:tailEnd type="none" w="med" len="med"/>
                    </a:lnT>
                    <a:lnB w="9525" cap="flat" cmpd="sng" algn="ctr">
                      <a:solidFill>
                        <a:srgbClr val="70E4D3"/>
                      </a:solidFill>
                      <a:prstDash val="solid"/>
                      <a:round/>
                      <a:headEnd type="none" w="med" len="med"/>
                      <a:tailEnd type="none" w="med" len="med"/>
                    </a:lnB>
                    <a:solidFill>
                      <a:srgbClr val="FFFFFF"/>
                    </a:solidFill>
                  </a:tcPr>
                </a:tc>
                <a:tc>
                  <a:txBody>
                    <a:bodyPr/>
                    <a:lstStyle/>
                    <a:p>
                      <a:pPr algn="ctr" fontAlgn="base"/>
                      <a:r>
                        <a:rPr lang="en-US" sz="1100">
                          <a:effectLst/>
                        </a:rPr>
                        <a:t>Difficult to document details and potentially can be unethical</a:t>
                      </a:r>
                    </a:p>
                  </a:txBody>
                  <a:tcPr marL="91048" marR="91048" marT="127467" marB="127467" anchor="ctr">
                    <a:lnL>
                      <a:noFill/>
                    </a:lnL>
                    <a:lnR>
                      <a:noFill/>
                    </a:lnR>
                    <a:lnT w="9525" cap="flat" cmpd="sng" algn="ctr">
                      <a:solidFill>
                        <a:srgbClr val="90829C"/>
                      </a:solidFill>
                      <a:prstDash val="solid"/>
                      <a:round/>
                      <a:headEnd type="none" w="med" len="med"/>
                      <a:tailEnd type="none" w="med" len="med"/>
                    </a:lnT>
                    <a:lnB w="9525" cap="flat" cmpd="sng" algn="ctr">
                      <a:solidFill>
                        <a:srgbClr val="E0A4AB"/>
                      </a:solidFill>
                      <a:prstDash val="solid"/>
                      <a:round/>
                      <a:headEnd type="none" w="med" len="med"/>
                      <a:tailEnd type="none" w="med" len="med"/>
                    </a:lnB>
                    <a:solidFill>
                      <a:srgbClr val="FFFFFF"/>
                    </a:solidFill>
                  </a:tcPr>
                </a:tc>
                <a:extLst>
                  <a:ext uri="{0D108BD9-81ED-4DB2-BD59-A6C34878D82A}">
                    <a16:rowId xmlns:a16="http://schemas.microsoft.com/office/drawing/2014/main" val="4028316289"/>
                  </a:ext>
                </a:extLst>
              </a:tr>
              <a:tr h="954181">
                <a:tc>
                  <a:txBody>
                    <a:bodyPr/>
                    <a:lstStyle/>
                    <a:p>
                      <a:pPr algn="ctr" fontAlgn="base"/>
                      <a:r>
                        <a:rPr lang="en-US" sz="1100" b="1">
                          <a:effectLst/>
                          <a:latin typeface="inherit"/>
                        </a:rPr>
                        <a:t>Focus Groups</a:t>
                      </a:r>
                      <a:endParaRPr lang="en-US" sz="1100">
                        <a:effectLst/>
                      </a:endParaRPr>
                    </a:p>
                  </a:txBody>
                  <a:tcPr marL="91048" marR="91048" marT="127467" marB="127467" anchor="ctr">
                    <a:lnL>
                      <a:noFill/>
                    </a:lnL>
                    <a:lnR>
                      <a:noFill/>
                    </a:lnR>
                    <a:lnT w="9525" cap="flat" cmpd="sng" algn="ctr">
                      <a:solidFill>
                        <a:srgbClr val="40670F"/>
                      </a:solidFill>
                      <a:prstDash val="solid"/>
                      <a:round/>
                      <a:headEnd type="none" w="med" len="med"/>
                      <a:tailEnd type="none" w="med" len="med"/>
                    </a:lnT>
                    <a:lnB w="9525" cap="flat" cmpd="sng" algn="ctr">
                      <a:solidFill>
                        <a:srgbClr val="301FC6"/>
                      </a:solidFill>
                      <a:prstDash val="solid"/>
                      <a:round/>
                      <a:headEnd type="none" w="med" len="med"/>
                      <a:tailEnd type="none" w="med" len="med"/>
                    </a:lnB>
                    <a:solidFill>
                      <a:srgbClr val="FFFFFF"/>
                    </a:solidFill>
                  </a:tcPr>
                </a:tc>
                <a:tc>
                  <a:txBody>
                    <a:bodyPr/>
                    <a:lstStyle/>
                    <a:p>
                      <a:pPr algn="ctr" fontAlgn="base"/>
                      <a:r>
                        <a:rPr lang="en-US" sz="1100">
                          <a:effectLst/>
                        </a:rPr>
                        <a:t>Ease of implementation and quick results</a:t>
                      </a:r>
                    </a:p>
                  </a:txBody>
                  <a:tcPr marL="91048" marR="91048" marT="127467" marB="127467" anchor="ctr">
                    <a:lnL>
                      <a:noFill/>
                    </a:lnL>
                    <a:lnR>
                      <a:noFill/>
                    </a:lnR>
                    <a:lnT w="9525" cap="flat" cmpd="sng" algn="ctr">
                      <a:solidFill>
                        <a:srgbClr val="70E4D3"/>
                      </a:solidFill>
                      <a:prstDash val="solid"/>
                      <a:round/>
                      <a:headEnd type="none" w="med" len="med"/>
                      <a:tailEnd type="none" w="med" len="med"/>
                    </a:lnT>
                    <a:lnB w="9525" cap="flat" cmpd="sng" algn="ctr">
                      <a:solidFill>
                        <a:srgbClr val="40100E"/>
                      </a:solidFill>
                      <a:prstDash val="solid"/>
                      <a:round/>
                      <a:headEnd type="none" w="med" len="med"/>
                      <a:tailEnd type="none" w="med" len="med"/>
                    </a:lnB>
                    <a:solidFill>
                      <a:srgbClr val="FFFFFF"/>
                    </a:solidFill>
                  </a:tcPr>
                </a:tc>
                <a:tc>
                  <a:txBody>
                    <a:bodyPr/>
                    <a:lstStyle/>
                    <a:p>
                      <a:pPr algn="ctr" fontAlgn="base"/>
                      <a:r>
                        <a:rPr lang="en-US" sz="1100">
                          <a:effectLst/>
                        </a:rPr>
                        <a:t>Groupthink can occur and moderators can skew the results</a:t>
                      </a:r>
                    </a:p>
                  </a:txBody>
                  <a:tcPr marL="91048" marR="91048" marT="127467" marB="127467" anchor="ctr">
                    <a:lnL>
                      <a:noFill/>
                    </a:lnL>
                    <a:lnR>
                      <a:noFill/>
                    </a:lnR>
                    <a:lnT w="9525" cap="flat" cmpd="sng" algn="ctr">
                      <a:solidFill>
                        <a:srgbClr val="E0A4AB"/>
                      </a:solidFill>
                      <a:prstDash val="solid"/>
                      <a:round/>
                      <a:headEnd type="none" w="med" len="med"/>
                      <a:tailEnd type="none" w="med" len="med"/>
                    </a:lnT>
                    <a:lnB w="9525" cap="flat" cmpd="sng" algn="ctr">
                      <a:solidFill>
                        <a:srgbClr val="B053AE"/>
                      </a:solidFill>
                      <a:prstDash val="solid"/>
                      <a:round/>
                      <a:headEnd type="none" w="med" len="med"/>
                      <a:tailEnd type="none" w="med" len="med"/>
                    </a:lnB>
                    <a:solidFill>
                      <a:srgbClr val="FFFFFF"/>
                    </a:solidFill>
                  </a:tcPr>
                </a:tc>
                <a:extLst>
                  <a:ext uri="{0D108BD9-81ED-4DB2-BD59-A6C34878D82A}">
                    <a16:rowId xmlns:a16="http://schemas.microsoft.com/office/drawing/2014/main" val="1900441824"/>
                  </a:ext>
                </a:extLst>
              </a:tr>
              <a:tr h="779369">
                <a:tc>
                  <a:txBody>
                    <a:bodyPr/>
                    <a:lstStyle/>
                    <a:p>
                      <a:pPr algn="ctr" fontAlgn="base"/>
                      <a:r>
                        <a:rPr lang="en-US" sz="1100" b="1">
                          <a:effectLst/>
                          <a:latin typeface="inherit"/>
                        </a:rPr>
                        <a:t>Content Analysis</a:t>
                      </a:r>
                      <a:endParaRPr lang="en-US" sz="1100">
                        <a:effectLst/>
                      </a:endParaRPr>
                    </a:p>
                  </a:txBody>
                  <a:tcPr marL="91048" marR="91048" marT="127467" marB="127467" anchor="ctr">
                    <a:lnL>
                      <a:noFill/>
                    </a:lnL>
                    <a:lnR>
                      <a:noFill/>
                    </a:lnR>
                    <a:lnT w="9525" cap="flat" cmpd="sng" algn="ctr">
                      <a:solidFill>
                        <a:srgbClr val="301FC6"/>
                      </a:solidFill>
                      <a:prstDash val="solid"/>
                      <a:round/>
                      <a:headEnd type="none" w="med" len="med"/>
                      <a:tailEnd type="none" w="med" len="med"/>
                    </a:lnT>
                    <a:lnB w="9525" cap="flat" cmpd="sng" algn="ctr">
                      <a:solidFill>
                        <a:srgbClr val="F0C9AC"/>
                      </a:solidFill>
                      <a:prstDash val="solid"/>
                      <a:round/>
                      <a:headEnd type="none" w="med" len="med"/>
                      <a:tailEnd type="none" w="med" len="med"/>
                    </a:lnB>
                    <a:solidFill>
                      <a:srgbClr val="FFFFFF"/>
                    </a:solidFill>
                  </a:tcPr>
                </a:tc>
                <a:tc>
                  <a:txBody>
                    <a:bodyPr/>
                    <a:lstStyle/>
                    <a:p>
                      <a:pPr algn="ctr" fontAlgn="base"/>
                      <a:r>
                        <a:rPr lang="en-US" sz="1100">
                          <a:effectLst/>
                        </a:rPr>
                        <a:t>Does not involve human subjects and cost-effective</a:t>
                      </a:r>
                    </a:p>
                  </a:txBody>
                  <a:tcPr marL="91048" marR="91048" marT="127467" marB="127467" anchor="ctr">
                    <a:lnL>
                      <a:noFill/>
                    </a:lnL>
                    <a:lnR>
                      <a:noFill/>
                    </a:lnR>
                    <a:lnT w="9525" cap="flat" cmpd="sng" algn="ctr">
                      <a:solidFill>
                        <a:srgbClr val="40100E"/>
                      </a:solidFill>
                      <a:prstDash val="solid"/>
                      <a:round/>
                      <a:headEnd type="none" w="med" len="med"/>
                      <a:tailEnd type="none" w="med" len="med"/>
                    </a:lnT>
                    <a:lnB w="9525" cap="flat" cmpd="sng" algn="ctr">
                      <a:solidFill>
                        <a:srgbClr val="306279"/>
                      </a:solidFill>
                      <a:prstDash val="solid"/>
                      <a:round/>
                      <a:headEnd type="none" w="med" len="med"/>
                      <a:tailEnd type="none" w="med" len="med"/>
                    </a:lnB>
                    <a:solidFill>
                      <a:srgbClr val="FFFFFF"/>
                    </a:solidFill>
                  </a:tcPr>
                </a:tc>
                <a:tc>
                  <a:txBody>
                    <a:bodyPr/>
                    <a:lstStyle/>
                    <a:p>
                      <a:pPr algn="ctr" fontAlgn="base"/>
                      <a:r>
                        <a:rPr lang="en-US" sz="1100" dirty="0">
                          <a:effectLst/>
                        </a:rPr>
                        <a:t>Researchers must “read between the lines”</a:t>
                      </a:r>
                    </a:p>
                  </a:txBody>
                  <a:tcPr marL="91048" marR="91048" marT="127467" marB="127467" anchor="ctr">
                    <a:lnL>
                      <a:noFill/>
                    </a:lnL>
                    <a:lnR>
                      <a:noFill/>
                    </a:lnR>
                    <a:lnT w="9525" cap="flat" cmpd="sng" algn="ctr">
                      <a:solidFill>
                        <a:srgbClr val="B053AE"/>
                      </a:solidFill>
                      <a:prstDash val="solid"/>
                      <a:round/>
                      <a:headEnd type="none" w="med" len="med"/>
                      <a:tailEnd type="none" w="med" len="med"/>
                    </a:lnT>
                    <a:lnB w="9525" cap="flat" cmpd="sng" algn="ctr">
                      <a:solidFill>
                        <a:srgbClr val="D061D1"/>
                      </a:solidFill>
                      <a:prstDash val="solid"/>
                      <a:round/>
                      <a:headEnd type="none" w="med" len="med"/>
                      <a:tailEnd type="none" w="med" len="med"/>
                    </a:lnB>
                    <a:solidFill>
                      <a:srgbClr val="FFFFFF"/>
                    </a:solidFill>
                  </a:tcPr>
                </a:tc>
                <a:extLst>
                  <a:ext uri="{0D108BD9-81ED-4DB2-BD59-A6C34878D82A}">
                    <a16:rowId xmlns:a16="http://schemas.microsoft.com/office/drawing/2014/main" val="2778477302"/>
                  </a:ext>
                </a:extLst>
              </a:tr>
            </a:tbl>
          </a:graphicData>
        </a:graphic>
      </p:graphicFrame>
      <p:sp>
        <p:nvSpPr>
          <p:cNvPr id="3" name="TextBox 2">
            <a:extLst>
              <a:ext uri="{FF2B5EF4-FFF2-40B4-BE49-F238E27FC236}">
                <a16:creationId xmlns:a16="http://schemas.microsoft.com/office/drawing/2014/main" id="{CDA2AE30-93F7-D84F-9272-E4BF0CEDD9AC}"/>
              </a:ext>
            </a:extLst>
          </p:cNvPr>
          <p:cNvSpPr txBox="1"/>
          <p:nvPr/>
        </p:nvSpPr>
        <p:spPr>
          <a:xfrm>
            <a:off x="4435185" y="6305550"/>
            <a:ext cx="2826327" cy="230832"/>
          </a:xfrm>
          <a:prstGeom prst="rect">
            <a:avLst/>
          </a:prstGeom>
          <a:noFill/>
        </p:spPr>
        <p:txBody>
          <a:bodyPr wrap="square" rtlCol="0">
            <a:spAutoFit/>
          </a:bodyPr>
          <a:lstStyle/>
          <a:p>
            <a:pPr algn="ctr"/>
            <a:r>
              <a:rPr lang="en-US" sz="900" dirty="0">
                <a:hlinkClick r:id="rId4" action="ppaction://hlinksldjump"/>
              </a:rPr>
              <a:t>Access the alternative text for this content</a:t>
            </a:r>
            <a:endParaRPr lang="en-US" sz="9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77296318"/>
      </p:ext>
    </p:extLst>
  </p:cSld>
  <p:clrMapOvr>
    <a:masterClrMapping/>
  </p:clrMapOvr>
  <mc:AlternateContent xmlns:mc="http://schemas.openxmlformats.org/markup-compatibility/2006" xmlns:p14="http://schemas.microsoft.com/office/powerpoint/2010/main">
    <mc:Choice Requires="p14">
      <p:transition spd="slow" p14:dur="2000" advTm="4339"/>
    </mc:Choice>
    <mc:Fallback xmlns="">
      <p:transition spd="slow" advTm="4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lstStyle/>
          <a:p>
            <a:r>
              <a:rPr lang="en-US" dirty="0"/>
              <a:t>Module 3: Problems with Sociological Research</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buNone/>
            </a:pPr>
            <a:r>
              <a:rPr lang="en-US" sz="2000" i="1" dirty="0"/>
              <a:t>Research Challenges </a:t>
            </a:r>
          </a:p>
          <a:p>
            <a:pPr marL="0" indent="0">
              <a:buNone/>
            </a:pPr>
            <a:r>
              <a:rPr lang="en-US" sz="2000" i="1" dirty="0"/>
              <a:t>L.O. 2.3.2: Describe potential problems with sociological research and how to address them. </a:t>
            </a:r>
          </a:p>
        </p:txBody>
      </p:sp>
      <p:sp>
        <p:nvSpPr>
          <p:cNvPr id="4" name="Content Placeholder 3">
            <a:extLst>
              <a:ext uri="{FF2B5EF4-FFF2-40B4-BE49-F238E27FC236}">
                <a16:creationId xmlns:a16="http://schemas.microsoft.com/office/drawing/2014/main" id="{EAAFB1BF-7F66-4F3B-BB8B-9BC0F910EA11}"/>
              </a:ext>
            </a:extLst>
          </p:cNvPr>
          <p:cNvSpPr>
            <a:spLocks noGrp="1"/>
          </p:cNvSpPr>
          <p:nvPr>
            <p:ph sz="quarter" idx="12"/>
          </p:nvPr>
        </p:nvSpPr>
        <p:spPr>
          <a:xfrm>
            <a:off x="342900" y="2161308"/>
            <a:ext cx="11010900" cy="4163291"/>
          </a:xfrm>
        </p:spPr>
        <p:txBody>
          <a:bodyPr>
            <a:normAutofit/>
          </a:bodyPr>
          <a:lstStyle/>
          <a:p>
            <a:pPr marL="0" indent="0">
              <a:buNone/>
            </a:pPr>
            <a:r>
              <a:rPr lang="en-US" b="1" dirty="0"/>
              <a:t>Honesty and Ethics</a:t>
            </a:r>
          </a:p>
          <a:p>
            <a:r>
              <a:rPr lang="en-US" b="1" dirty="0"/>
              <a:t>Hawthorne Effect</a:t>
            </a:r>
            <a:r>
              <a:rPr lang="en-US" dirty="0"/>
              <a:t>: the tendency of people to change their behavior when they know they are being watched</a:t>
            </a:r>
            <a:r>
              <a:rPr lang="en-US" i="1" dirty="0"/>
              <a:t>.</a:t>
            </a:r>
          </a:p>
          <a:p>
            <a:r>
              <a:rPr lang="en-US" b="1" dirty="0"/>
              <a:t>Ethics</a:t>
            </a:r>
            <a:r>
              <a:rPr lang="en-US" dirty="0"/>
              <a:t>: principles of conduct about how you are supposed to behave in a given situation</a:t>
            </a:r>
            <a:r>
              <a:rPr lang="en-US" i="1" dirty="0"/>
              <a:t>.</a:t>
            </a:r>
            <a:r>
              <a:rPr lang="en-US" dirty="0"/>
              <a:t> </a:t>
            </a:r>
          </a:p>
          <a:p>
            <a:r>
              <a:rPr lang="en-US" b="1" dirty="0"/>
              <a:t>Debriefing</a:t>
            </a:r>
            <a:r>
              <a:rPr lang="en-US" dirty="0"/>
              <a:t>: a follow-up review of the research</a:t>
            </a:r>
            <a:r>
              <a:rPr lang="en-US" i="1" dirty="0"/>
              <a:t>.</a:t>
            </a:r>
          </a:p>
          <a:p>
            <a:r>
              <a:rPr lang="en-US" b="1" dirty="0"/>
              <a:t>Code of Ethics</a:t>
            </a:r>
            <a:r>
              <a:rPr lang="en-US" dirty="0"/>
              <a:t>:  a set of guidelines of appropriate behavior established by an organization for its members to follow</a:t>
            </a:r>
            <a:r>
              <a:rPr lang="en-US" i="1" dirty="0"/>
              <a:t>.</a:t>
            </a:r>
          </a:p>
          <a:p>
            <a:endParaRPr lang="en-US" dirty="0"/>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14</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67424821"/>
      </p:ext>
    </p:extLst>
  </p:cSld>
  <p:clrMapOvr>
    <a:masterClrMapping/>
  </p:clrMapOvr>
  <mc:AlternateContent xmlns:mc="http://schemas.openxmlformats.org/markup-compatibility/2006" xmlns:p14="http://schemas.microsoft.com/office/powerpoint/2010/main">
    <mc:Choice Requires="p14">
      <p:transition spd="slow" p14:dur="2000" advTm="93999"/>
    </mc:Choice>
    <mc:Fallback xmlns="">
      <p:transition spd="slow" advTm="93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lstStyle/>
          <a:p>
            <a:r>
              <a:rPr lang="en-US" dirty="0"/>
              <a:t>Module 3: Problems with Sociological Research</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buNone/>
            </a:pPr>
            <a:r>
              <a:rPr lang="en-US" sz="2000" i="1" dirty="0"/>
              <a:t>Research Challenges </a:t>
            </a:r>
          </a:p>
          <a:p>
            <a:pPr marL="0" indent="0">
              <a:buNone/>
            </a:pPr>
            <a:r>
              <a:rPr lang="en-US" sz="2000" i="1" dirty="0"/>
              <a:t>L.O. 2.3.2: Describe potential problems with sociological research and how to address them. </a:t>
            </a:r>
          </a:p>
        </p:txBody>
      </p:sp>
      <p:sp>
        <p:nvSpPr>
          <p:cNvPr id="4" name="Content Placeholder 3">
            <a:extLst>
              <a:ext uri="{FF2B5EF4-FFF2-40B4-BE49-F238E27FC236}">
                <a16:creationId xmlns:a16="http://schemas.microsoft.com/office/drawing/2014/main" id="{EAAFB1BF-7F66-4F3B-BB8B-9BC0F910EA11}"/>
              </a:ext>
            </a:extLst>
          </p:cNvPr>
          <p:cNvSpPr>
            <a:spLocks noGrp="1"/>
          </p:cNvSpPr>
          <p:nvPr>
            <p:ph sz="quarter" idx="12"/>
          </p:nvPr>
        </p:nvSpPr>
        <p:spPr>
          <a:xfrm>
            <a:off x="342900" y="2092036"/>
            <a:ext cx="11010900" cy="4232565"/>
          </a:xfrm>
        </p:spPr>
        <p:txBody>
          <a:bodyPr>
            <a:normAutofit/>
          </a:bodyPr>
          <a:lstStyle/>
          <a:p>
            <a:pPr marL="0" indent="0">
              <a:buNone/>
            </a:pPr>
            <a:r>
              <a:rPr lang="en-US" b="1" dirty="0"/>
              <a:t>Objectivity and Sample Selection</a:t>
            </a:r>
          </a:p>
          <a:p>
            <a:r>
              <a:rPr lang="en-US" b="1" dirty="0"/>
              <a:t>Objectivity (Value Neutrality)</a:t>
            </a:r>
            <a:r>
              <a:rPr lang="en-US" dirty="0"/>
              <a:t>: the effort to eliminate bias from the research.</a:t>
            </a:r>
          </a:p>
          <a:p>
            <a:r>
              <a:rPr lang="en-US" b="1" dirty="0"/>
              <a:t>Sample of Convenience</a:t>
            </a:r>
            <a:r>
              <a:rPr lang="en-US" dirty="0"/>
              <a:t>: a research sample that is based on the ease of accessibility of the research subjects.</a:t>
            </a:r>
            <a:r>
              <a:rPr lang="en-US" i="1" dirty="0"/>
              <a:t> </a:t>
            </a:r>
            <a:endParaRPr lang="en-US" dirty="0"/>
          </a:p>
          <a:p>
            <a:endParaRPr lang="en-US" i="1" dirty="0"/>
          </a:p>
          <a:p>
            <a:endParaRPr lang="en-US" dirty="0"/>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15</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7" name="Picture 6"/>
          <p:cNvPicPr>
            <a:picLocks noChangeAspect="1"/>
          </p:cNvPicPr>
          <p:nvPr/>
        </p:nvPicPr>
        <p:blipFill>
          <a:blip r:embed="rId4"/>
          <a:stretch>
            <a:fillRect/>
          </a:stretch>
        </p:blipFill>
        <p:spPr>
          <a:xfrm>
            <a:off x="3360966" y="3847863"/>
            <a:ext cx="4974767" cy="2408129"/>
          </a:xfrm>
          <a:prstGeom prst="rect">
            <a:avLst/>
          </a:prstGeom>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52009180"/>
      </p:ext>
    </p:extLst>
  </p:cSld>
  <p:clrMapOvr>
    <a:masterClrMapping/>
  </p:clrMapOvr>
  <mc:AlternateContent xmlns:mc="http://schemas.openxmlformats.org/markup-compatibility/2006" xmlns:p14="http://schemas.microsoft.com/office/powerpoint/2010/main">
    <mc:Choice Requires="p14">
      <p:transition spd="slow" p14:dur="2000" advTm="36898"/>
    </mc:Choice>
    <mc:Fallback xmlns="">
      <p:transition spd="slow" advTm="36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normAutofit fontScale="90000"/>
          </a:bodyPr>
          <a:lstStyle/>
          <a:p>
            <a:r>
              <a:rPr lang="en-US" dirty="0"/>
              <a:t>Module 4: Applying the Sociological Imagination to Research Methods</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buNone/>
            </a:pPr>
            <a:r>
              <a:rPr lang="en-US" sz="2000" i="1" dirty="0"/>
              <a:t>Case Studies </a:t>
            </a:r>
          </a:p>
          <a:p>
            <a:pPr marL="0" indent="0">
              <a:buNone/>
            </a:pPr>
            <a:r>
              <a:rPr lang="en-US" sz="2000" i="1" dirty="0"/>
              <a:t>L.O. 2.4.1: Illustrate the sociological imagination with case studies. </a:t>
            </a:r>
          </a:p>
        </p:txBody>
      </p:sp>
      <p:sp>
        <p:nvSpPr>
          <p:cNvPr id="4" name="Content Placeholder 3">
            <a:extLst>
              <a:ext uri="{FF2B5EF4-FFF2-40B4-BE49-F238E27FC236}">
                <a16:creationId xmlns:a16="http://schemas.microsoft.com/office/drawing/2014/main" id="{EAAFB1BF-7F66-4F3B-BB8B-9BC0F910EA11}"/>
              </a:ext>
            </a:extLst>
          </p:cNvPr>
          <p:cNvSpPr>
            <a:spLocks noGrp="1"/>
          </p:cNvSpPr>
          <p:nvPr>
            <p:ph sz="quarter" idx="12"/>
          </p:nvPr>
        </p:nvSpPr>
        <p:spPr>
          <a:xfrm>
            <a:off x="342900" y="2258291"/>
            <a:ext cx="11010900" cy="4066309"/>
          </a:xfrm>
        </p:spPr>
        <p:txBody>
          <a:bodyPr>
            <a:normAutofit/>
          </a:bodyPr>
          <a:lstStyle/>
          <a:p>
            <a:r>
              <a:rPr lang="en-US" b="1" dirty="0"/>
              <a:t>Case Study</a:t>
            </a:r>
            <a:r>
              <a:rPr lang="en-US" dirty="0"/>
              <a:t>: an in-depth analysis of a particular person, place, or event over a significant period of time</a:t>
            </a:r>
            <a:r>
              <a:rPr lang="en-US" i="1" dirty="0"/>
              <a:t>.</a:t>
            </a:r>
            <a:r>
              <a:rPr lang="en-US" dirty="0"/>
              <a:t> </a:t>
            </a:r>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16</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8" name="Picture 7" descr="Refugees crowded into a gym during crisis">
            <a:extLst>
              <a:ext uri="{FF2B5EF4-FFF2-40B4-BE49-F238E27FC236}">
                <a16:creationId xmlns:a16="http://schemas.microsoft.com/office/drawing/2014/main" id="{0656D279-4E8C-9043-924C-A23A07857D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0815" y="3051628"/>
            <a:ext cx="4370614" cy="2913743"/>
          </a:xfrm>
          <a:prstGeom prst="rect">
            <a:avLst/>
          </a:prstGeom>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25769516"/>
      </p:ext>
    </p:extLst>
  </p:cSld>
  <p:clrMapOvr>
    <a:masterClrMapping/>
  </p:clrMapOvr>
  <mc:AlternateContent xmlns:mc="http://schemas.openxmlformats.org/markup-compatibility/2006" xmlns:p14="http://schemas.microsoft.com/office/powerpoint/2010/main">
    <mc:Choice Requires="p14">
      <p:transition spd="slow" p14:dur="2000" advTm="47834"/>
    </mc:Choice>
    <mc:Fallback xmlns="">
      <p:transition spd="slow" advTm="47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normAutofit fontScale="90000"/>
          </a:bodyPr>
          <a:lstStyle/>
          <a:p>
            <a:r>
              <a:rPr lang="en-US" dirty="0"/>
              <a:t>Module 4: Applying the Sociological Imagination to Research Methods</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buNone/>
            </a:pPr>
            <a:r>
              <a:rPr lang="en-US" sz="2000" i="1" dirty="0"/>
              <a:t>Verstehen </a:t>
            </a:r>
          </a:p>
          <a:p>
            <a:pPr marL="0" indent="0">
              <a:buNone/>
            </a:pPr>
            <a:r>
              <a:rPr lang="en-US" sz="2000" i="1" dirty="0"/>
              <a:t>L.O. 2.4.2: Explain the role of empathy in sociological research. </a:t>
            </a:r>
          </a:p>
        </p:txBody>
      </p:sp>
      <p:sp>
        <p:nvSpPr>
          <p:cNvPr id="4" name="Content Placeholder 3">
            <a:extLst>
              <a:ext uri="{FF2B5EF4-FFF2-40B4-BE49-F238E27FC236}">
                <a16:creationId xmlns:a16="http://schemas.microsoft.com/office/drawing/2014/main" id="{EAAFB1BF-7F66-4F3B-BB8B-9BC0F910EA11}"/>
              </a:ext>
            </a:extLst>
          </p:cNvPr>
          <p:cNvSpPr>
            <a:spLocks noGrp="1"/>
          </p:cNvSpPr>
          <p:nvPr>
            <p:ph sz="quarter" idx="12"/>
          </p:nvPr>
        </p:nvSpPr>
        <p:spPr>
          <a:xfrm>
            <a:off x="342900" y="2299855"/>
            <a:ext cx="11010900" cy="4024745"/>
          </a:xfrm>
        </p:spPr>
        <p:txBody>
          <a:bodyPr>
            <a:normAutofit/>
          </a:bodyPr>
          <a:lstStyle/>
          <a:p>
            <a:r>
              <a:rPr lang="en-US" b="1" dirty="0"/>
              <a:t>Verstehen: </a:t>
            </a:r>
            <a:r>
              <a:rPr lang="en-US" dirty="0"/>
              <a:t>an empathetic approach to understanding human behavior. </a:t>
            </a:r>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17</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20" name="Picture 19"/>
          <p:cNvPicPr/>
          <p:nvPr/>
        </p:nvPicPr>
        <p:blipFill rotWithShape="1">
          <a:blip r:embed="rId4"/>
          <a:srcRect l="29775" t="48702" r="30234" b="14366"/>
          <a:stretch/>
        </p:blipFill>
        <p:spPr bwMode="auto">
          <a:xfrm>
            <a:off x="3261725" y="2956142"/>
            <a:ext cx="5173249" cy="2906038"/>
          </a:xfrm>
          <a:prstGeom prst="rect">
            <a:avLst/>
          </a:prstGeom>
          <a:ln>
            <a:noFill/>
          </a:ln>
          <a:extLst>
            <a:ext uri="{53640926-AAD7-44D8-BBD7-CCE9431645EC}">
              <a14:shadowObscured xmlns:a14="http://schemas.microsoft.com/office/drawing/2010/main"/>
            </a:ext>
          </a:extLst>
        </p:spPr>
      </p:pic>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92164822"/>
      </p:ext>
    </p:extLst>
  </p:cSld>
  <p:clrMapOvr>
    <a:masterClrMapping/>
  </p:clrMapOvr>
  <mc:AlternateContent xmlns:mc="http://schemas.openxmlformats.org/markup-compatibility/2006" xmlns:p14="http://schemas.microsoft.com/office/powerpoint/2010/main">
    <mc:Choice Requires="p14">
      <p:transition spd="slow" p14:dur="2000" advTm="68115"/>
    </mc:Choice>
    <mc:Fallback xmlns="">
      <p:transition spd="slow" advTm="68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lstStyle/>
          <a:p>
            <a:r>
              <a:rPr lang="en-US" dirty="0"/>
              <a:t>Module 5: Research Methods in a Changing Society</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buNone/>
            </a:pPr>
            <a:r>
              <a:rPr lang="en-US" sz="2000" i="1" dirty="0"/>
              <a:t>New Voices and Alternative Visions </a:t>
            </a:r>
          </a:p>
          <a:p>
            <a:pPr marL="0" indent="0">
              <a:buNone/>
            </a:pPr>
            <a:r>
              <a:rPr lang="en-US" sz="2000" i="1" dirty="0"/>
              <a:t>L.O. 2.5.1: Evaluate the theoretical changes that have impacted sociological research. </a:t>
            </a:r>
          </a:p>
        </p:txBody>
      </p:sp>
      <p:sp>
        <p:nvSpPr>
          <p:cNvPr id="4" name="Content Placeholder 3">
            <a:extLst>
              <a:ext uri="{FF2B5EF4-FFF2-40B4-BE49-F238E27FC236}">
                <a16:creationId xmlns:a16="http://schemas.microsoft.com/office/drawing/2014/main" id="{EAAFB1BF-7F66-4F3B-BB8B-9BC0F910EA11}"/>
              </a:ext>
            </a:extLst>
          </p:cNvPr>
          <p:cNvSpPr>
            <a:spLocks noGrp="1"/>
          </p:cNvSpPr>
          <p:nvPr>
            <p:ph sz="quarter" idx="12"/>
          </p:nvPr>
        </p:nvSpPr>
        <p:spPr>
          <a:xfrm>
            <a:off x="342900" y="2238703"/>
            <a:ext cx="11010900" cy="4085897"/>
          </a:xfrm>
        </p:spPr>
        <p:txBody>
          <a:bodyPr>
            <a:normAutofit/>
          </a:bodyPr>
          <a:lstStyle/>
          <a:p>
            <a:pPr marL="0" indent="0">
              <a:buNone/>
            </a:pPr>
            <a:r>
              <a:rPr lang="en-US" b="1" dirty="0"/>
              <a:t>Anne Julia Cooper </a:t>
            </a:r>
            <a:r>
              <a:rPr lang="en-US" dirty="0"/>
              <a:t>(1858-1964)</a:t>
            </a:r>
          </a:p>
          <a:p>
            <a:r>
              <a:rPr lang="en-US" dirty="0"/>
              <a:t>Prominent African American author and educator</a:t>
            </a:r>
          </a:p>
          <a:p>
            <a:r>
              <a:rPr lang="en-US" i="1" dirty="0"/>
              <a:t>A Voice from the South: By a Woman from the South</a:t>
            </a:r>
          </a:p>
          <a:p>
            <a:r>
              <a:rPr lang="en-US" dirty="0"/>
              <a:t>Originated Black Feminism </a:t>
            </a:r>
          </a:p>
          <a:p>
            <a:pPr marL="0" indent="0">
              <a:buNone/>
            </a:pPr>
            <a:endParaRPr lang="en-US" i="1" dirty="0"/>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18</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7" name="Picture 6"/>
          <p:cNvPicPr>
            <a:picLocks noChangeAspect="1"/>
          </p:cNvPicPr>
          <p:nvPr/>
        </p:nvPicPr>
        <p:blipFill rotWithShape="1">
          <a:blip r:embed="rId4"/>
          <a:srcRect l="26368" r="14858"/>
          <a:stretch/>
        </p:blipFill>
        <p:spPr>
          <a:xfrm>
            <a:off x="7758596" y="3482236"/>
            <a:ext cx="3737904" cy="2842364"/>
          </a:xfrm>
          <a:prstGeom prst="rect">
            <a:avLst/>
          </a:prstGeom>
        </p:spPr>
      </p:pic>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16344424"/>
      </p:ext>
    </p:extLst>
  </p:cSld>
  <p:clrMapOvr>
    <a:masterClrMapping/>
  </p:clrMapOvr>
  <mc:AlternateContent xmlns:mc="http://schemas.openxmlformats.org/markup-compatibility/2006" xmlns:p14="http://schemas.microsoft.com/office/powerpoint/2010/main">
    <mc:Choice Requires="p14">
      <p:transition spd="slow" p14:dur="2000" advTm="35680"/>
    </mc:Choice>
    <mc:Fallback xmlns="">
      <p:transition spd="slow" advTm="35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lstStyle/>
          <a:p>
            <a:r>
              <a:rPr lang="en-US" dirty="0"/>
              <a:t>Module 5: Research Methods in a Changing Society</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buNone/>
            </a:pPr>
            <a:r>
              <a:rPr lang="en-US" sz="2000" i="1" dirty="0"/>
              <a:t>New Voices and Alternative Visions </a:t>
            </a:r>
          </a:p>
          <a:p>
            <a:pPr marL="0" indent="0">
              <a:buNone/>
            </a:pPr>
            <a:r>
              <a:rPr lang="en-US" sz="2000" i="1" dirty="0"/>
              <a:t>L.O. 2.5.1: Evaluate the theoretical changes that have impacted sociological research. </a:t>
            </a:r>
          </a:p>
        </p:txBody>
      </p:sp>
      <p:sp>
        <p:nvSpPr>
          <p:cNvPr id="4" name="Content Placeholder 3">
            <a:extLst>
              <a:ext uri="{FF2B5EF4-FFF2-40B4-BE49-F238E27FC236}">
                <a16:creationId xmlns:a16="http://schemas.microsoft.com/office/drawing/2014/main" id="{EAAFB1BF-7F66-4F3B-BB8B-9BC0F910EA11}"/>
              </a:ext>
            </a:extLst>
          </p:cNvPr>
          <p:cNvSpPr>
            <a:spLocks noGrp="1"/>
          </p:cNvSpPr>
          <p:nvPr>
            <p:ph sz="quarter" idx="12"/>
          </p:nvPr>
        </p:nvSpPr>
        <p:spPr>
          <a:xfrm>
            <a:off x="342900" y="2258291"/>
            <a:ext cx="11010900" cy="4066309"/>
          </a:xfrm>
        </p:spPr>
        <p:txBody>
          <a:bodyPr>
            <a:normAutofit/>
          </a:bodyPr>
          <a:lstStyle/>
          <a:p>
            <a:pPr marL="0" indent="0">
              <a:buNone/>
            </a:pPr>
            <a:r>
              <a:rPr lang="en-US" b="1" dirty="0"/>
              <a:t>Beatrice Potter Webb </a:t>
            </a:r>
            <a:r>
              <a:rPr lang="en-US" dirty="0"/>
              <a:t>(1858-1943)</a:t>
            </a:r>
          </a:p>
          <a:p>
            <a:r>
              <a:rPr lang="en-US" dirty="0"/>
              <a:t>English sociologist</a:t>
            </a:r>
          </a:p>
          <a:p>
            <a:r>
              <a:rPr lang="en-US" dirty="0"/>
              <a:t>Researcher and teacher </a:t>
            </a:r>
          </a:p>
          <a:p>
            <a:r>
              <a:rPr lang="en-US" dirty="0"/>
              <a:t>Social reform of British welfare system</a:t>
            </a:r>
          </a:p>
          <a:p>
            <a:pPr marL="0" indent="0">
              <a:buNone/>
            </a:pPr>
            <a:endParaRPr lang="en-US" i="1" dirty="0"/>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19</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7" name="Picture 6"/>
          <p:cNvPicPr>
            <a:picLocks noChangeAspect="1"/>
          </p:cNvPicPr>
          <p:nvPr/>
        </p:nvPicPr>
        <p:blipFill>
          <a:blip r:embed="rId4"/>
          <a:stretch>
            <a:fillRect/>
          </a:stretch>
        </p:blipFill>
        <p:spPr>
          <a:xfrm>
            <a:off x="8180435" y="2868460"/>
            <a:ext cx="3173365" cy="3456140"/>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7589975"/>
      </p:ext>
    </p:extLst>
  </p:cSld>
  <p:clrMapOvr>
    <a:masterClrMapping/>
  </p:clrMapOvr>
  <mc:AlternateContent xmlns:mc="http://schemas.openxmlformats.org/markup-compatibility/2006" xmlns:p14="http://schemas.microsoft.com/office/powerpoint/2010/main">
    <mc:Choice Requires="p14">
      <p:transition spd="slow" p14:dur="2000" advTm="13426"/>
    </mc:Choice>
    <mc:Fallback xmlns="">
      <p:transition spd="slow" advTm="13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0983D-5C61-43D8-940F-48961738CC19}"/>
              </a:ext>
            </a:extLst>
          </p:cNvPr>
          <p:cNvSpPr>
            <a:spLocks noGrp="1"/>
          </p:cNvSpPr>
          <p:nvPr>
            <p:ph type="title"/>
          </p:nvPr>
        </p:nvSpPr>
        <p:spPr/>
        <p:txBody>
          <a:bodyPr/>
          <a:lstStyle/>
          <a:p>
            <a:r>
              <a:rPr lang="en-US" dirty="0"/>
              <a:t>Chapter 2</a:t>
            </a:r>
          </a:p>
        </p:txBody>
      </p:sp>
      <p:sp>
        <p:nvSpPr>
          <p:cNvPr id="3" name="Text Placeholder 2">
            <a:extLst>
              <a:ext uri="{FF2B5EF4-FFF2-40B4-BE49-F238E27FC236}">
                <a16:creationId xmlns:a16="http://schemas.microsoft.com/office/drawing/2014/main" id="{6096D741-CE67-4884-9393-C259F5177A94}"/>
              </a:ext>
            </a:extLst>
          </p:cNvPr>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Sociological Inquiry: For Inquisitive Minds</a:t>
            </a:r>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43942986"/>
      </p:ext>
    </p:extLst>
  </p:cSld>
  <p:clrMapOvr>
    <a:masterClrMapping/>
  </p:clrMapOvr>
  <mc:AlternateContent xmlns:mc="http://schemas.openxmlformats.org/markup-compatibility/2006" xmlns:p14="http://schemas.microsoft.com/office/powerpoint/2010/main">
    <mc:Choice Requires="p14">
      <p:transition spd="slow" p14:dur="2000" advTm="5999"/>
    </mc:Choice>
    <mc:Fallback xmlns="">
      <p:transition spd="slow" advTm="5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lstStyle/>
          <a:p>
            <a:r>
              <a:rPr lang="en-US" dirty="0"/>
              <a:t>Module 5: Research Methods in a Changing Society</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buNone/>
            </a:pPr>
            <a:r>
              <a:rPr lang="en-US" sz="2000" i="1" dirty="0"/>
              <a:t>New Voices and Alternative Visions </a:t>
            </a:r>
          </a:p>
          <a:p>
            <a:pPr marL="0" indent="0">
              <a:buNone/>
            </a:pPr>
            <a:r>
              <a:rPr lang="en-US" sz="2000" i="1" dirty="0"/>
              <a:t>L.O. 2.5.1: Evaluate the theoretical changes that have impacted sociological research. </a:t>
            </a:r>
          </a:p>
        </p:txBody>
      </p:sp>
      <p:sp>
        <p:nvSpPr>
          <p:cNvPr id="4" name="Content Placeholder 3">
            <a:extLst>
              <a:ext uri="{FF2B5EF4-FFF2-40B4-BE49-F238E27FC236}">
                <a16:creationId xmlns:a16="http://schemas.microsoft.com/office/drawing/2014/main" id="{EAAFB1BF-7F66-4F3B-BB8B-9BC0F910EA11}"/>
              </a:ext>
            </a:extLst>
          </p:cNvPr>
          <p:cNvSpPr>
            <a:spLocks noGrp="1"/>
          </p:cNvSpPr>
          <p:nvPr>
            <p:ph sz="quarter" idx="12"/>
          </p:nvPr>
        </p:nvSpPr>
        <p:spPr>
          <a:xfrm>
            <a:off x="342900" y="2249215"/>
            <a:ext cx="11010900" cy="4075386"/>
          </a:xfrm>
        </p:spPr>
        <p:txBody>
          <a:bodyPr>
            <a:normAutofit/>
          </a:bodyPr>
          <a:lstStyle/>
          <a:p>
            <a:pPr marL="0" indent="0">
              <a:buNone/>
            </a:pPr>
            <a:r>
              <a:rPr lang="en-US" b="1" dirty="0"/>
              <a:t>Jane Addams </a:t>
            </a:r>
            <a:r>
              <a:rPr lang="en-US" dirty="0"/>
              <a:t>(1860-1935)</a:t>
            </a:r>
          </a:p>
          <a:p>
            <a:r>
              <a:rPr lang="en-US" dirty="0"/>
              <a:t>Founded Hull House </a:t>
            </a:r>
          </a:p>
          <a:p>
            <a:r>
              <a:rPr lang="en-US" dirty="0"/>
              <a:t>Addressed needs of families, public health, and world peace</a:t>
            </a:r>
          </a:p>
          <a:p>
            <a:r>
              <a:rPr lang="en-US" dirty="0"/>
              <a:t>First American woman to be awarded Noble Prize</a:t>
            </a:r>
          </a:p>
          <a:p>
            <a:r>
              <a:rPr lang="en-US" dirty="0"/>
              <a:t>Founded Social Work </a:t>
            </a:r>
          </a:p>
          <a:p>
            <a:pPr marL="0" indent="0">
              <a:buNone/>
            </a:pPr>
            <a:endParaRPr lang="en-US" i="1" dirty="0"/>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20</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8" name="Picture 7" descr="Jane Adams">
            <a:extLst>
              <a:ext uri="{FF2B5EF4-FFF2-40B4-BE49-F238E27FC236}">
                <a16:creationId xmlns:a16="http://schemas.microsoft.com/office/drawing/2014/main" id="{4CB35855-276A-D140-A4EA-1D0EE38FDA43}"/>
              </a:ext>
              <a:ext uri="{C183D7F6-B498-43B3-948B-1728B52AA6E4}">
                <adec:decorative xmlns:adec="http://schemas.microsoft.com/office/drawing/2017/decorative" val="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835763" y="2413517"/>
            <a:ext cx="2660737" cy="3911084"/>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39717905"/>
      </p:ext>
    </p:extLst>
  </p:cSld>
  <p:clrMapOvr>
    <a:masterClrMapping/>
  </p:clrMapOvr>
  <mc:AlternateContent xmlns:mc="http://schemas.openxmlformats.org/markup-compatibility/2006" xmlns:p14="http://schemas.microsoft.com/office/powerpoint/2010/main">
    <mc:Choice Requires="p14">
      <p:transition spd="slow" p14:dur="2000" advTm="19622"/>
    </mc:Choice>
    <mc:Fallback xmlns="">
      <p:transition spd="slow" advTm="19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lstStyle/>
          <a:p>
            <a:r>
              <a:rPr lang="en-US" dirty="0"/>
              <a:t>Module 5: Research Methods in a Changing Society</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buNone/>
            </a:pPr>
            <a:r>
              <a:rPr lang="en-US" sz="2000" i="1" dirty="0"/>
              <a:t>New Voices and Alternative Visions </a:t>
            </a:r>
          </a:p>
          <a:p>
            <a:pPr marL="0" indent="0">
              <a:buNone/>
            </a:pPr>
            <a:r>
              <a:rPr lang="en-US" sz="2000" i="1" dirty="0"/>
              <a:t>L.O. 2.5.1: Evaluate the theoretical changes that have impacted sociological research. </a:t>
            </a:r>
          </a:p>
        </p:txBody>
      </p:sp>
      <p:sp>
        <p:nvSpPr>
          <p:cNvPr id="4" name="Content Placeholder 3">
            <a:extLst>
              <a:ext uri="{FF2B5EF4-FFF2-40B4-BE49-F238E27FC236}">
                <a16:creationId xmlns:a16="http://schemas.microsoft.com/office/drawing/2014/main" id="{EAAFB1BF-7F66-4F3B-BB8B-9BC0F910EA11}"/>
              </a:ext>
            </a:extLst>
          </p:cNvPr>
          <p:cNvSpPr>
            <a:spLocks noGrp="1"/>
          </p:cNvSpPr>
          <p:nvPr>
            <p:ph sz="quarter" idx="12"/>
          </p:nvPr>
        </p:nvSpPr>
        <p:spPr>
          <a:xfrm>
            <a:off x="342900" y="2354317"/>
            <a:ext cx="11010900" cy="3970283"/>
          </a:xfrm>
        </p:spPr>
        <p:txBody>
          <a:bodyPr>
            <a:normAutofit/>
          </a:bodyPr>
          <a:lstStyle/>
          <a:p>
            <a:pPr marL="0" indent="0">
              <a:buNone/>
            </a:pPr>
            <a:r>
              <a:rPr lang="en-US" b="1" dirty="0" err="1"/>
              <a:t>Sophonisba</a:t>
            </a:r>
            <a:r>
              <a:rPr lang="en-US" b="1" dirty="0"/>
              <a:t> Breckinridge </a:t>
            </a:r>
            <a:r>
              <a:rPr lang="en-US" dirty="0"/>
              <a:t>(1866-1948)</a:t>
            </a:r>
          </a:p>
          <a:p>
            <a:r>
              <a:rPr lang="en-US" dirty="0"/>
              <a:t>First woman admitted to the Kentucky bar association</a:t>
            </a:r>
          </a:p>
          <a:p>
            <a:r>
              <a:rPr lang="en-US" dirty="0"/>
              <a:t>Worked with Chicago Hull House project</a:t>
            </a:r>
          </a:p>
          <a:p>
            <a:r>
              <a:rPr lang="en-US" dirty="0"/>
              <a:t>Focused efforts on family and public welfare</a:t>
            </a:r>
          </a:p>
          <a:p>
            <a:pPr marL="0" indent="0">
              <a:buNone/>
            </a:pPr>
            <a:endParaRPr lang="en-US" dirty="0"/>
          </a:p>
          <a:p>
            <a:pPr marL="0" indent="0">
              <a:buNone/>
            </a:pPr>
            <a:endParaRPr lang="en-US" i="1" dirty="0"/>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21</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2052" name="Picture 4" descr="Sophonisba P. Breckenridge.jpg"/>
          <p:cNvPicPr>
            <a:picLocks noChangeAspect="1" noChangeArrowheads="1"/>
          </p:cNvPicPr>
          <p:nvPr/>
        </p:nvPicPr>
        <p:blipFill rotWithShape="1">
          <a:blip r:embed="rId4">
            <a:extLst>
              <a:ext uri="{28A0092B-C50C-407E-A947-70E740481C1C}">
                <a14:useLocalDpi xmlns:a14="http://schemas.microsoft.com/office/drawing/2010/main" val="0"/>
              </a:ext>
            </a:extLst>
          </a:blip>
          <a:srcRect t="6937"/>
          <a:stretch/>
        </p:blipFill>
        <p:spPr bwMode="auto">
          <a:xfrm>
            <a:off x="8392438" y="2384732"/>
            <a:ext cx="3172608" cy="4052983"/>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70998000"/>
      </p:ext>
    </p:extLst>
  </p:cSld>
  <p:clrMapOvr>
    <a:masterClrMapping/>
  </p:clrMapOvr>
  <mc:AlternateContent xmlns:mc="http://schemas.openxmlformats.org/markup-compatibility/2006" xmlns:p14="http://schemas.microsoft.com/office/powerpoint/2010/main">
    <mc:Choice Requires="p14">
      <p:transition spd="slow" p14:dur="2000" advTm="23687"/>
    </mc:Choice>
    <mc:Fallback xmlns="">
      <p:transition spd="slow" advTm="23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lstStyle/>
          <a:p>
            <a:r>
              <a:rPr lang="en-US" dirty="0"/>
              <a:t>Module 5: Research Methods in a Changing Society</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buNone/>
            </a:pPr>
            <a:r>
              <a:rPr lang="en-US" sz="2000" i="1" dirty="0"/>
              <a:t>New Voices and Alternative Visions </a:t>
            </a:r>
          </a:p>
          <a:p>
            <a:pPr marL="0" indent="0">
              <a:buNone/>
            </a:pPr>
            <a:r>
              <a:rPr lang="en-US" sz="2000" i="1" dirty="0"/>
              <a:t>L.O. 2.5.1: Evaluate the theoretical changes that have impacted sociological research. </a:t>
            </a:r>
          </a:p>
        </p:txBody>
      </p:sp>
      <p:sp>
        <p:nvSpPr>
          <p:cNvPr id="4" name="Content Placeholder 3">
            <a:extLst>
              <a:ext uri="{FF2B5EF4-FFF2-40B4-BE49-F238E27FC236}">
                <a16:creationId xmlns:a16="http://schemas.microsoft.com/office/drawing/2014/main" id="{EAAFB1BF-7F66-4F3B-BB8B-9BC0F910EA11}"/>
              </a:ext>
            </a:extLst>
          </p:cNvPr>
          <p:cNvSpPr>
            <a:spLocks noGrp="1"/>
          </p:cNvSpPr>
          <p:nvPr>
            <p:ph sz="quarter" idx="12"/>
          </p:nvPr>
        </p:nvSpPr>
        <p:spPr>
          <a:xfrm>
            <a:off x="342900" y="2258291"/>
            <a:ext cx="11010900" cy="4066309"/>
          </a:xfrm>
        </p:spPr>
        <p:txBody>
          <a:bodyPr>
            <a:normAutofit/>
          </a:bodyPr>
          <a:lstStyle/>
          <a:p>
            <a:pPr marL="0" indent="0">
              <a:buNone/>
            </a:pPr>
            <a:r>
              <a:rPr lang="en-US" b="1" dirty="0"/>
              <a:t>Marianne Weber </a:t>
            </a:r>
            <a:r>
              <a:rPr lang="en-US" dirty="0"/>
              <a:t>(1870-1954)</a:t>
            </a:r>
          </a:p>
          <a:p>
            <a:r>
              <a:rPr lang="en-US" dirty="0"/>
              <a:t>Sociologist and social analyst </a:t>
            </a:r>
          </a:p>
          <a:p>
            <a:r>
              <a:rPr lang="en-US" dirty="0"/>
              <a:t>German feminist movement</a:t>
            </a:r>
          </a:p>
          <a:p>
            <a:r>
              <a:rPr lang="en-US" dirty="0"/>
              <a:t>First woman elected to the German parliament</a:t>
            </a:r>
          </a:p>
          <a:p>
            <a:pPr marL="0" indent="0">
              <a:buNone/>
            </a:pPr>
            <a:endParaRPr lang="en-US" dirty="0"/>
          </a:p>
          <a:p>
            <a:pPr marL="0" indent="0">
              <a:buNone/>
            </a:pPr>
            <a:endParaRPr lang="en-US" dirty="0"/>
          </a:p>
          <a:p>
            <a:pPr marL="0" indent="0">
              <a:buNone/>
            </a:pPr>
            <a:endParaRPr lang="en-US" i="1" dirty="0"/>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22</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3074" name="Picture 2" descr="https://upload.wikimedia.org/wikipedia/commons/thumb/f/f9/MarianneWeberInLemgo.jpg/220px-MarianneWeberInLem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9863" y="2399246"/>
            <a:ext cx="2878593" cy="3925354"/>
          </a:xfrm>
          <a:prstGeom prst="rect">
            <a:avLst/>
          </a:prstGeom>
          <a:noFill/>
          <a:extLst>
            <a:ext uri="{909E8E84-426E-40DD-AFC4-6F175D3DCCD1}">
              <a14:hiddenFill xmlns:a14="http://schemas.microsoft.com/office/drawing/2010/main">
                <a:solidFill>
                  <a:srgbClr val="FFFFFF"/>
                </a:solidFill>
              </a14:hiddenFill>
            </a:ext>
          </a:extLst>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94741565"/>
      </p:ext>
    </p:extLst>
  </p:cSld>
  <p:clrMapOvr>
    <a:masterClrMapping/>
  </p:clrMapOvr>
  <mc:AlternateContent xmlns:mc="http://schemas.openxmlformats.org/markup-compatibility/2006" xmlns:p14="http://schemas.microsoft.com/office/powerpoint/2010/main">
    <mc:Choice Requires="p14">
      <p:transition spd="slow" p14:dur="2000" advTm="21038"/>
    </mc:Choice>
    <mc:Fallback xmlns="">
      <p:transition spd="slow" advTm="21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lstStyle/>
          <a:p>
            <a:r>
              <a:rPr lang="en-US" dirty="0"/>
              <a:t>Module 5: Research Methods in a Changing Society</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buNone/>
            </a:pPr>
            <a:r>
              <a:rPr lang="en-US" sz="2000" i="1" dirty="0"/>
              <a:t>New Voices and Alternative Visions </a:t>
            </a:r>
          </a:p>
          <a:p>
            <a:pPr marL="0" indent="0">
              <a:buNone/>
            </a:pPr>
            <a:r>
              <a:rPr lang="en-US" sz="2000" i="1" dirty="0"/>
              <a:t>L.O. 2.5.1: Evaluate the theoretical changes that have impacted sociological research. </a:t>
            </a:r>
          </a:p>
        </p:txBody>
      </p:sp>
      <p:sp>
        <p:nvSpPr>
          <p:cNvPr id="4" name="Content Placeholder 3">
            <a:extLst>
              <a:ext uri="{FF2B5EF4-FFF2-40B4-BE49-F238E27FC236}">
                <a16:creationId xmlns:a16="http://schemas.microsoft.com/office/drawing/2014/main" id="{EAAFB1BF-7F66-4F3B-BB8B-9BC0F910EA11}"/>
              </a:ext>
            </a:extLst>
          </p:cNvPr>
          <p:cNvSpPr>
            <a:spLocks noGrp="1"/>
          </p:cNvSpPr>
          <p:nvPr>
            <p:ph sz="quarter" idx="12"/>
          </p:nvPr>
        </p:nvSpPr>
        <p:spPr>
          <a:xfrm>
            <a:off x="342900" y="2205318"/>
            <a:ext cx="11010900" cy="4119282"/>
          </a:xfrm>
        </p:spPr>
        <p:txBody>
          <a:bodyPr>
            <a:normAutofit/>
          </a:bodyPr>
          <a:lstStyle/>
          <a:p>
            <a:pPr marL="0" indent="0">
              <a:buNone/>
            </a:pPr>
            <a:r>
              <a:rPr lang="en-US" b="1" dirty="0"/>
              <a:t>Liberal Feminism</a:t>
            </a:r>
          </a:p>
          <a:p>
            <a:r>
              <a:rPr lang="en-US" b="1" dirty="0"/>
              <a:t>Problem: </a:t>
            </a:r>
            <a:r>
              <a:rPr lang="en-US" dirty="0"/>
              <a:t>Sex discrimination and sex-biased laws are a product of prejudice and stereotyping by society.</a:t>
            </a:r>
            <a:endParaRPr lang="en-US" b="1" dirty="0"/>
          </a:p>
          <a:p>
            <a:r>
              <a:rPr lang="en-US" b="1" dirty="0"/>
              <a:t>Solution: </a:t>
            </a:r>
            <a:r>
              <a:rPr lang="en-US" dirty="0"/>
              <a:t>Reform of sex-biased laws, challenging sexism, improving rights and expanding opportunities in the society.</a:t>
            </a:r>
          </a:p>
          <a:p>
            <a:r>
              <a:rPr lang="en-US" b="1" dirty="0"/>
              <a:t>Strategy: </a:t>
            </a:r>
            <a:r>
              <a:rPr lang="en-US" dirty="0"/>
              <a:t>Reducing gender roles, increasing education, removing discriminatory legislation, implementing laws that address sexism and increasing resources to areas impacted by biological differences (e.g. childcare). </a:t>
            </a:r>
          </a:p>
          <a:p>
            <a:pPr marL="0" indent="0">
              <a:buNone/>
            </a:pPr>
            <a:endParaRPr lang="en-US" dirty="0"/>
          </a:p>
          <a:p>
            <a:pPr marL="0" indent="0">
              <a:buNone/>
            </a:pPr>
            <a:endParaRPr lang="en-US" i="1" dirty="0"/>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23</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15060142"/>
      </p:ext>
    </p:extLst>
  </p:cSld>
  <p:clrMapOvr>
    <a:masterClrMapping/>
  </p:clrMapOvr>
  <mc:AlternateContent xmlns:mc="http://schemas.openxmlformats.org/markup-compatibility/2006" xmlns:p14="http://schemas.microsoft.com/office/powerpoint/2010/main">
    <mc:Choice Requires="p14">
      <p:transition spd="slow" p14:dur="2000" advTm="51349"/>
    </mc:Choice>
    <mc:Fallback xmlns="">
      <p:transition spd="slow" advTm="51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lstStyle/>
          <a:p>
            <a:r>
              <a:rPr lang="en-US" dirty="0"/>
              <a:t>Module 5: Research Methods in a Changing Society</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buNone/>
            </a:pPr>
            <a:r>
              <a:rPr lang="en-US" sz="2000" i="1" dirty="0"/>
              <a:t>New Voices and Alternative Visions </a:t>
            </a:r>
          </a:p>
          <a:p>
            <a:pPr marL="0" indent="0">
              <a:buNone/>
            </a:pPr>
            <a:r>
              <a:rPr lang="en-US" sz="2000" i="1" dirty="0"/>
              <a:t>L.O. 2.5.1: Evaluate the theoretical changes that have impacted sociological research. </a:t>
            </a:r>
          </a:p>
        </p:txBody>
      </p:sp>
      <p:sp>
        <p:nvSpPr>
          <p:cNvPr id="4" name="Content Placeholder 3">
            <a:extLst>
              <a:ext uri="{FF2B5EF4-FFF2-40B4-BE49-F238E27FC236}">
                <a16:creationId xmlns:a16="http://schemas.microsoft.com/office/drawing/2014/main" id="{EAAFB1BF-7F66-4F3B-BB8B-9BC0F910EA11}"/>
              </a:ext>
            </a:extLst>
          </p:cNvPr>
          <p:cNvSpPr>
            <a:spLocks noGrp="1"/>
          </p:cNvSpPr>
          <p:nvPr>
            <p:ph sz="quarter" idx="12"/>
          </p:nvPr>
        </p:nvSpPr>
        <p:spPr>
          <a:xfrm>
            <a:off x="342900" y="2151529"/>
            <a:ext cx="11010900" cy="4173071"/>
          </a:xfrm>
        </p:spPr>
        <p:txBody>
          <a:bodyPr>
            <a:normAutofit/>
          </a:bodyPr>
          <a:lstStyle/>
          <a:p>
            <a:pPr marL="0" indent="0">
              <a:buNone/>
            </a:pPr>
            <a:r>
              <a:rPr lang="en-US" b="1" dirty="0"/>
              <a:t>Radical Feminism</a:t>
            </a:r>
          </a:p>
          <a:p>
            <a:r>
              <a:rPr lang="en-US" b="1" dirty="0"/>
              <a:t>Problem: </a:t>
            </a:r>
            <a:r>
              <a:rPr lang="en-US" dirty="0"/>
              <a:t>Intersection of various types of oppression in the society and the patriarchal control men have over women’s reproduction and sexuality is the root of the problem. </a:t>
            </a:r>
          </a:p>
          <a:p>
            <a:r>
              <a:rPr lang="en-US" b="1" dirty="0"/>
              <a:t>Solution: </a:t>
            </a:r>
            <a:r>
              <a:rPr lang="en-US" dirty="0"/>
              <a:t>Challenging the power structure in society, addressing the intersectionality of oppression and liberating women from their reproductive role. </a:t>
            </a:r>
          </a:p>
          <a:p>
            <a:r>
              <a:rPr lang="en-US" b="1" dirty="0"/>
              <a:t>Strategy: </a:t>
            </a:r>
            <a:r>
              <a:rPr lang="en-US" dirty="0"/>
              <a:t>Separating the sexes, redefining private space and working relationships, challenging the oppressors, reclaiming women’s voices, and using technology to freewomen from the reproductive process. </a:t>
            </a:r>
            <a:endParaRPr lang="en-US" b="1" dirty="0"/>
          </a:p>
          <a:p>
            <a:pPr marL="0" indent="0">
              <a:buNone/>
            </a:pPr>
            <a:endParaRPr lang="en-US" i="1" dirty="0"/>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24</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7297544"/>
      </p:ext>
    </p:extLst>
  </p:cSld>
  <p:clrMapOvr>
    <a:masterClrMapping/>
  </p:clrMapOvr>
  <mc:AlternateContent xmlns:mc="http://schemas.openxmlformats.org/markup-compatibility/2006" xmlns:p14="http://schemas.microsoft.com/office/powerpoint/2010/main">
    <mc:Choice Requires="p14">
      <p:transition spd="slow" p14:dur="2000" advTm="44803"/>
    </mc:Choice>
    <mc:Fallback xmlns="">
      <p:transition spd="slow" advTm="44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lstStyle/>
          <a:p>
            <a:r>
              <a:rPr lang="en-US" dirty="0"/>
              <a:t>Module 5: Research Methods in a Changing Society</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buNone/>
            </a:pPr>
            <a:r>
              <a:rPr lang="en-US" sz="2000" i="1" dirty="0"/>
              <a:t>New Voices and Alternative Visions </a:t>
            </a:r>
          </a:p>
          <a:p>
            <a:pPr marL="0" indent="0">
              <a:buNone/>
            </a:pPr>
            <a:r>
              <a:rPr lang="en-US" sz="2000" i="1" dirty="0"/>
              <a:t>L.O. 2.5.1: Evaluate the theoretical changes that have impacted sociological research. </a:t>
            </a:r>
          </a:p>
        </p:txBody>
      </p:sp>
      <p:sp>
        <p:nvSpPr>
          <p:cNvPr id="4" name="Content Placeholder 3">
            <a:extLst>
              <a:ext uri="{FF2B5EF4-FFF2-40B4-BE49-F238E27FC236}">
                <a16:creationId xmlns:a16="http://schemas.microsoft.com/office/drawing/2014/main" id="{EAAFB1BF-7F66-4F3B-BB8B-9BC0F910EA11}"/>
              </a:ext>
            </a:extLst>
          </p:cNvPr>
          <p:cNvSpPr>
            <a:spLocks noGrp="1"/>
          </p:cNvSpPr>
          <p:nvPr>
            <p:ph sz="quarter" idx="12"/>
          </p:nvPr>
        </p:nvSpPr>
        <p:spPr>
          <a:xfrm>
            <a:off x="342900" y="2301766"/>
            <a:ext cx="11010900" cy="4022834"/>
          </a:xfrm>
        </p:spPr>
        <p:txBody>
          <a:bodyPr>
            <a:normAutofit/>
          </a:bodyPr>
          <a:lstStyle/>
          <a:p>
            <a:pPr marL="0" indent="0">
              <a:buNone/>
            </a:pPr>
            <a:r>
              <a:rPr lang="en-US" b="1" dirty="0"/>
              <a:t>Marxist/Socialist Feminism</a:t>
            </a:r>
          </a:p>
          <a:p>
            <a:r>
              <a:rPr lang="en-US" b="1" dirty="0"/>
              <a:t>Problem: </a:t>
            </a:r>
            <a:r>
              <a:rPr lang="en-US" dirty="0"/>
              <a:t>The role of patriarchy and capitalism in society.</a:t>
            </a:r>
          </a:p>
          <a:p>
            <a:r>
              <a:rPr lang="en-US" b="1" dirty="0"/>
              <a:t>Solution: </a:t>
            </a:r>
            <a:r>
              <a:rPr lang="en-US" dirty="0"/>
              <a:t>Major changes in political and economic systems. </a:t>
            </a:r>
          </a:p>
          <a:p>
            <a:r>
              <a:rPr lang="en-US" b="1" dirty="0"/>
              <a:t>Strategy: </a:t>
            </a:r>
            <a:r>
              <a:rPr lang="en-US" dirty="0"/>
              <a:t>Strengthening the connection between home and workplace, establishing more autonomous women’s organizations, increasing women’s representation in politics, and working towards future political goals in what is known as pre-figurative politics. </a:t>
            </a:r>
            <a:endParaRPr lang="en-US" b="1" dirty="0"/>
          </a:p>
          <a:p>
            <a:pPr marL="0" indent="0">
              <a:buNone/>
            </a:pPr>
            <a:endParaRPr lang="en-US" i="1" dirty="0"/>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25</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49377158"/>
      </p:ext>
    </p:extLst>
  </p:cSld>
  <p:clrMapOvr>
    <a:masterClrMapping/>
  </p:clrMapOvr>
  <mc:AlternateContent xmlns:mc="http://schemas.openxmlformats.org/markup-compatibility/2006" xmlns:p14="http://schemas.microsoft.com/office/powerpoint/2010/main">
    <mc:Choice Requires="p14">
      <p:transition spd="slow" p14:dur="2000" advTm="38582"/>
    </mc:Choice>
    <mc:Fallback xmlns="">
      <p:transition spd="slow" advTm="38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lstStyle/>
          <a:p>
            <a:r>
              <a:rPr lang="en-US" dirty="0"/>
              <a:t>Figure 2.5.2: Emerging Research Methods</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buNone/>
            </a:pPr>
            <a:r>
              <a:rPr lang="en-US" sz="2000" i="1" dirty="0"/>
              <a:t>Point and Click Sociology </a:t>
            </a:r>
          </a:p>
          <a:p>
            <a:pPr marL="0" indent="0">
              <a:buNone/>
            </a:pPr>
            <a:r>
              <a:rPr lang="en-US" sz="2000" i="1" dirty="0"/>
              <a:t>L.O. 2.5.2: Demonstrate how </a:t>
            </a:r>
            <a:br>
              <a:rPr lang="en-US" sz="2000" i="1" dirty="0"/>
            </a:br>
            <a:r>
              <a:rPr lang="en-US" sz="2000" i="1" dirty="0"/>
              <a:t>                   technology has changed</a:t>
            </a:r>
            <a:br>
              <a:rPr lang="en-US" sz="2000" i="1" dirty="0"/>
            </a:br>
            <a:r>
              <a:rPr lang="en-US" sz="2000" i="1" dirty="0"/>
              <a:t>                   the research process. </a:t>
            </a:r>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26</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5122" name="Picture 2">
            <a:extLst>
              <a:ext uri="{FF2B5EF4-FFF2-40B4-BE49-F238E27FC236}">
                <a16:creationId xmlns:a16="http://schemas.microsoft.com/office/drawing/2014/main" id="{1762C366-2ACB-E942-94D8-E570AF2251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6608" y="941164"/>
            <a:ext cx="4878791" cy="517370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534A5B9-229B-5246-AD3B-FF95C7488A42}"/>
              </a:ext>
            </a:extLst>
          </p:cNvPr>
          <p:cNvSpPr txBox="1"/>
          <p:nvPr/>
        </p:nvSpPr>
        <p:spPr>
          <a:xfrm>
            <a:off x="6505272" y="6228546"/>
            <a:ext cx="3260757" cy="230832"/>
          </a:xfrm>
          <a:prstGeom prst="rect">
            <a:avLst/>
          </a:prstGeom>
          <a:noFill/>
        </p:spPr>
        <p:txBody>
          <a:bodyPr wrap="square" rtlCol="0">
            <a:spAutoFit/>
          </a:bodyPr>
          <a:lstStyle/>
          <a:p>
            <a:pPr algn="ctr"/>
            <a:r>
              <a:rPr lang="en-US" sz="900" dirty="0">
                <a:hlinkClick r:id="rId5" action="ppaction://hlinksldjump"/>
              </a:rPr>
              <a:t>Link to alternative text for this content</a:t>
            </a:r>
            <a:endParaRPr lang="en-US" sz="900" dirty="0"/>
          </a:p>
        </p:txBody>
      </p:sp>
      <p:pic>
        <p:nvPicPr>
          <p:cNvPr id="8" name="Picture 7"/>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p:blipFill>
        <p:spPr bwMode="auto">
          <a:xfrm>
            <a:off x="1315269" y="2763820"/>
            <a:ext cx="2775132" cy="2775132"/>
          </a:xfrm>
          <a:prstGeom prst="rect">
            <a:avLst/>
          </a:prstGeom>
          <a:ln>
            <a:noFill/>
          </a:ln>
          <a:extLst>
            <a:ext uri="{53640926-AAD7-44D8-BBD7-CCE9431645EC}">
              <a14:shadowObscured xmlns:a14="http://schemas.microsoft.com/office/drawing/2010/main"/>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30655685"/>
      </p:ext>
    </p:extLst>
  </p:cSld>
  <p:clrMapOvr>
    <a:masterClrMapping/>
  </p:clrMapOvr>
  <mc:AlternateContent xmlns:mc="http://schemas.openxmlformats.org/markup-compatibility/2006" xmlns:p14="http://schemas.microsoft.com/office/powerpoint/2010/main">
    <mc:Choice Requires="p14">
      <p:transition spd="slow" p14:dur="2000" advTm="45354"/>
    </mc:Choice>
    <mc:Fallback xmlns="">
      <p:transition spd="slow" advTm="45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4F983B0-6A94-4C2E-A96C-8B1257D6B5A6}"/>
              </a:ext>
            </a:extLst>
          </p:cNvPr>
          <p:cNvSpPr>
            <a:spLocks noGrp="1"/>
          </p:cNvSpPr>
          <p:nvPr>
            <p:ph type="ftr" sz="quarter" idx="10"/>
          </p:nvPr>
        </p:nvSpPr>
        <p:spPr/>
        <p:txBody>
          <a:bodyPr/>
          <a:lstStyle/>
          <a:p>
            <a:r>
              <a:rPr lang="en-US" dirty="0"/>
              <a:t>United Instructors &amp; Textbook Authors Co-op - SociologicalYOU - ISBN 978-1-64007-406-4 - All Rights Reserved</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30535709"/>
      </p:ext>
    </p:extLst>
  </p:cSld>
  <p:clrMapOvr>
    <a:masterClrMapping/>
  </p:clrMapOvr>
  <mc:AlternateContent xmlns:mc="http://schemas.openxmlformats.org/markup-compatibility/2006" xmlns:p14="http://schemas.microsoft.com/office/powerpoint/2010/main">
    <mc:Choice Requires="p14">
      <p:transition spd="slow" p14:dur="2000" advTm="10483"/>
    </mc:Choice>
    <mc:Fallback xmlns="">
      <p:transition spd="slow" advTm="10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FF2CC-7106-494B-80D0-AA3D6282A700}"/>
              </a:ext>
            </a:extLst>
          </p:cNvPr>
          <p:cNvSpPr>
            <a:spLocks noGrp="1"/>
          </p:cNvSpPr>
          <p:nvPr>
            <p:ph type="title"/>
          </p:nvPr>
        </p:nvSpPr>
        <p:spPr/>
        <p:txBody>
          <a:bodyPr>
            <a:normAutofit fontScale="90000"/>
          </a:bodyPr>
          <a:lstStyle/>
          <a:p>
            <a:r>
              <a:rPr lang="en-US" dirty="0"/>
              <a:t>Accessibility Content: Text Alternative for Images</a:t>
            </a:r>
          </a:p>
        </p:txBody>
      </p:sp>
      <p:sp>
        <p:nvSpPr>
          <p:cNvPr id="3" name="Slide Number Placeholder 2">
            <a:extLst>
              <a:ext uri="{FF2B5EF4-FFF2-40B4-BE49-F238E27FC236}">
                <a16:creationId xmlns:a16="http://schemas.microsoft.com/office/drawing/2014/main" id="{224CF2B7-4651-424A-8920-231AF6AC9AFB}"/>
              </a:ext>
            </a:extLst>
          </p:cNvPr>
          <p:cNvSpPr>
            <a:spLocks noGrp="1"/>
          </p:cNvSpPr>
          <p:nvPr>
            <p:ph type="sldNum" sz="quarter" idx="10"/>
          </p:nvPr>
        </p:nvSpPr>
        <p:spPr/>
        <p:txBody>
          <a:bodyPr/>
          <a:lstStyle/>
          <a:p>
            <a:fld id="{634AE98D-A3AE-4130-B41C-175A6CE8A783}" type="slidenum">
              <a:rPr lang="en-US" smtClean="0"/>
              <a:pPr/>
              <a:t>28</a:t>
            </a:fld>
            <a:endParaRPr lang="en-US" dirty="0"/>
          </a:p>
        </p:txBody>
      </p:sp>
      <p:sp>
        <p:nvSpPr>
          <p:cNvPr id="4" name="Footer Placeholder 3">
            <a:extLst>
              <a:ext uri="{FF2B5EF4-FFF2-40B4-BE49-F238E27FC236}">
                <a16:creationId xmlns:a16="http://schemas.microsoft.com/office/drawing/2014/main" id="{28554FB3-610E-40DD-9562-AFE0440A6E01}"/>
              </a:ext>
            </a:extLst>
          </p:cNvPr>
          <p:cNvSpPr>
            <a:spLocks noGrp="1"/>
          </p:cNvSpPr>
          <p:nvPr>
            <p:ph type="ftr" sz="quarter" idx="11"/>
          </p:nvPr>
        </p:nvSpPr>
        <p:spPr/>
        <p:txBody>
          <a:bodyPr/>
          <a:lstStyle/>
          <a:p>
            <a:pPr algn="ctr"/>
            <a:r>
              <a:rPr lang="en-US" dirty="0"/>
              <a:t>United Instructors &amp; Textbook Authors Co-op - SociologicalYOU - ISBN 978-1-64007-406-4 - All Rights Reserved</a:t>
            </a:r>
          </a:p>
        </p:txBody>
      </p:sp>
    </p:spTree>
    <p:extLst>
      <p:ext uri="{BB962C8B-B14F-4D97-AF65-F5344CB8AC3E}">
        <p14:creationId xmlns:p14="http://schemas.microsoft.com/office/powerpoint/2010/main" val="6903470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49584-8381-8F44-A71C-BD8E6B99E1E3}"/>
              </a:ext>
            </a:extLst>
          </p:cNvPr>
          <p:cNvSpPr>
            <a:spLocks noGrp="1"/>
          </p:cNvSpPr>
          <p:nvPr>
            <p:ph type="title"/>
          </p:nvPr>
        </p:nvSpPr>
        <p:spPr/>
        <p:txBody>
          <a:bodyPr>
            <a:normAutofit fontScale="90000"/>
          </a:bodyPr>
          <a:lstStyle/>
          <a:p>
            <a:r>
              <a:rPr lang="en-US" dirty="0"/>
              <a:t>Quantitative Research Methods and General Characteristics – Text Alternative</a:t>
            </a:r>
          </a:p>
        </p:txBody>
      </p:sp>
      <p:sp>
        <p:nvSpPr>
          <p:cNvPr id="3" name="Content Placeholder 2">
            <a:extLst>
              <a:ext uri="{FF2B5EF4-FFF2-40B4-BE49-F238E27FC236}">
                <a16:creationId xmlns:a16="http://schemas.microsoft.com/office/drawing/2014/main" id="{0D572AB9-C421-2744-BD3E-A201919F5132}"/>
              </a:ext>
            </a:extLst>
          </p:cNvPr>
          <p:cNvSpPr>
            <a:spLocks noGrp="1"/>
          </p:cNvSpPr>
          <p:nvPr>
            <p:ph sz="quarter" idx="11"/>
          </p:nvPr>
        </p:nvSpPr>
        <p:spPr/>
        <p:txBody>
          <a:bodyPr/>
          <a:lstStyle/>
          <a:p>
            <a:pPr marL="0" indent="0">
              <a:buNone/>
            </a:pPr>
            <a:r>
              <a:rPr lang="en-US" dirty="0"/>
              <a:t>Quantitative research methods include secondary analysis, surveys, experiments, and longitudinal studies. The purpose of quantitative research is to produce results that are generalizable to a larger population. In quantitative research, sample size is large and representative of the larger population, data collection is structured and statistical, and outcomes allow for recommendations for policy.  </a:t>
            </a:r>
          </a:p>
        </p:txBody>
      </p:sp>
      <p:sp>
        <p:nvSpPr>
          <p:cNvPr id="5" name="Text Placeholder 4">
            <a:extLst>
              <a:ext uri="{FF2B5EF4-FFF2-40B4-BE49-F238E27FC236}">
                <a16:creationId xmlns:a16="http://schemas.microsoft.com/office/drawing/2014/main" id="{71BEAF16-F619-024B-B56D-06EF644F383D}"/>
              </a:ext>
            </a:extLst>
          </p:cNvPr>
          <p:cNvSpPr>
            <a:spLocks noGrp="1"/>
          </p:cNvSpPr>
          <p:nvPr>
            <p:ph type="body" sz="quarter" idx="13"/>
          </p:nvPr>
        </p:nvSpPr>
        <p:spPr/>
        <p:txBody>
          <a:bodyPr/>
          <a:lstStyle/>
          <a:p>
            <a:pPr marL="0" indent="0" algn="l">
              <a:buNone/>
            </a:pPr>
            <a:endParaRPr lang="en-US" dirty="0"/>
          </a:p>
          <a:p>
            <a:pPr marL="0" indent="0" algn="ctr">
              <a:buNone/>
            </a:pPr>
            <a:r>
              <a:rPr lang="en-US" sz="1200" dirty="0">
                <a:solidFill>
                  <a:schemeClr val="bg2">
                    <a:lumMod val="65000"/>
                  </a:schemeClr>
                </a:solidFill>
              </a:rPr>
              <a:t>United Instructors &amp; Textbook Authors Co-op - SociologicalYOU - ISBN 978-1-64007-406-4 - All Rights Reserved</a:t>
            </a:r>
          </a:p>
          <a:p>
            <a:pPr marL="0" indent="0" algn="l" defTabSz="914400" rtl="0" eaLnBrk="1" latinLnBrk="0" hangingPunct="1">
              <a:lnSpc>
                <a:spcPct val="90000"/>
              </a:lnSpc>
              <a:spcBef>
                <a:spcPts val="1000"/>
              </a:spcBef>
              <a:buNone/>
            </a:pPr>
            <a:endParaRPr lang="en-US" dirty="0"/>
          </a:p>
        </p:txBody>
      </p:sp>
      <p:sp>
        <p:nvSpPr>
          <p:cNvPr id="6" name="Slide Number Placeholder 5">
            <a:extLst>
              <a:ext uri="{FF2B5EF4-FFF2-40B4-BE49-F238E27FC236}">
                <a16:creationId xmlns:a16="http://schemas.microsoft.com/office/drawing/2014/main" id="{5A2DAB81-453D-AE4E-A557-858DE8371F62}"/>
              </a:ext>
            </a:extLst>
          </p:cNvPr>
          <p:cNvSpPr>
            <a:spLocks noGrp="1"/>
          </p:cNvSpPr>
          <p:nvPr>
            <p:ph type="sldNum" sz="quarter" idx="4"/>
          </p:nvPr>
        </p:nvSpPr>
        <p:spPr/>
        <p:txBody>
          <a:bodyPr/>
          <a:lstStyle/>
          <a:p>
            <a:fld id="{634AE98D-A3AE-4130-B41C-175A6CE8A783}" type="slidenum">
              <a:rPr lang="en-US" smtClean="0"/>
              <a:pPr/>
              <a:t>29</a:t>
            </a:fld>
            <a:endParaRPr lang="en-US" dirty="0"/>
          </a:p>
        </p:txBody>
      </p:sp>
      <p:sp>
        <p:nvSpPr>
          <p:cNvPr id="8" name="Text Placeholder 7">
            <a:extLst>
              <a:ext uri="{FF2B5EF4-FFF2-40B4-BE49-F238E27FC236}">
                <a16:creationId xmlns:a16="http://schemas.microsoft.com/office/drawing/2014/main" id="{935A2F71-37C0-6840-8AF1-C5B94554BF24}"/>
              </a:ext>
            </a:extLst>
          </p:cNvPr>
          <p:cNvSpPr>
            <a:spLocks noGrp="1"/>
          </p:cNvSpPr>
          <p:nvPr>
            <p:ph type="body" sz="quarter" idx="12"/>
          </p:nvPr>
        </p:nvSpPr>
        <p:spPr>
          <a:xfrm>
            <a:off x="4310918" y="6259370"/>
            <a:ext cx="3125664" cy="243765"/>
          </a:xfrm>
        </p:spPr>
        <p:txBody>
          <a:bodyPr/>
          <a:lstStyle/>
          <a:p>
            <a:pPr marL="0" indent="0">
              <a:buNone/>
            </a:pPr>
            <a:r>
              <a:rPr lang="en-US" dirty="0">
                <a:hlinkClick r:id="rId2" action="ppaction://hlinksldjump"/>
              </a:rPr>
              <a:t>Return to slide containing original content </a:t>
            </a:r>
            <a:endParaRPr lang="en-US" dirty="0"/>
          </a:p>
        </p:txBody>
      </p:sp>
    </p:spTree>
    <p:extLst>
      <p:ext uri="{BB962C8B-B14F-4D97-AF65-F5344CB8AC3E}">
        <p14:creationId xmlns:p14="http://schemas.microsoft.com/office/powerpoint/2010/main" val="652599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BC395-31FB-428E-A1A4-C902169D5593}"/>
              </a:ext>
            </a:extLst>
          </p:cNvPr>
          <p:cNvSpPr>
            <a:spLocks noGrp="1"/>
          </p:cNvSpPr>
          <p:nvPr>
            <p:ph type="title"/>
          </p:nvPr>
        </p:nvSpPr>
        <p:spPr/>
        <p:txBody>
          <a:bodyPr/>
          <a:lstStyle/>
          <a:p>
            <a:r>
              <a:rPr lang="en-US" dirty="0"/>
              <a:t>Modules</a:t>
            </a:r>
          </a:p>
        </p:txBody>
      </p:sp>
      <p:sp>
        <p:nvSpPr>
          <p:cNvPr id="9" name="Slide Number Placeholder 8">
            <a:extLst>
              <a:ext uri="{FF2B5EF4-FFF2-40B4-BE49-F238E27FC236}">
                <a16:creationId xmlns:a16="http://schemas.microsoft.com/office/drawing/2014/main" id="{B5207AE1-C702-403A-B3BA-D47DD417D844}"/>
              </a:ext>
            </a:extLst>
          </p:cNvPr>
          <p:cNvSpPr>
            <a:spLocks noGrp="1"/>
          </p:cNvSpPr>
          <p:nvPr>
            <p:ph type="sldNum" sz="quarter" idx="4"/>
          </p:nvPr>
        </p:nvSpPr>
        <p:spPr/>
        <p:txBody>
          <a:bodyPr/>
          <a:lstStyle/>
          <a:p>
            <a:fld id="{634AE98D-A3AE-4130-B41C-175A6CE8A783}" type="slidenum">
              <a:rPr lang="en-US" smtClean="0"/>
              <a:pPr/>
              <a:t>3</a:t>
            </a:fld>
            <a:endParaRPr lang="en-US" dirty="0"/>
          </a:p>
        </p:txBody>
      </p:sp>
      <p:sp>
        <p:nvSpPr>
          <p:cNvPr id="11" name="Footer Placeholder 10">
            <a:extLst>
              <a:ext uri="{FF2B5EF4-FFF2-40B4-BE49-F238E27FC236}">
                <a16:creationId xmlns:a16="http://schemas.microsoft.com/office/drawing/2014/main" id="{30D38F26-5E36-41ED-8C96-4C5353D090AC}"/>
              </a:ext>
            </a:extLst>
          </p:cNvPr>
          <p:cNvSpPr>
            <a:spLocks noGrp="1"/>
          </p:cNvSpPr>
          <p:nvPr>
            <p:ph type="ftr" sz="quarter" idx="20"/>
          </p:nvPr>
        </p:nvSpPr>
        <p:spPr/>
        <p:txBody>
          <a:bodyPr/>
          <a:lstStyle/>
          <a:p>
            <a:pPr algn="ctr"/>
            <a:r>
              <a:rPr lang="en-US" dirty="0"/>
              <a:t>United Instructors &amp; Textbook Authors Co-op - SociologicalYOU - ISBN 978-1-64007-406-4 - All Rights Reserved</a:t>
            </a:r>
          </a:p>
        </p:txBody>
      </p:sp>
      <p:sp>
        <p:nvSpPr>
          <p:cNvPr id="19" name="Content Placeholder 18">
            <a:extLst>
              <a:ext uri="{FF2B5EF4-FFF2-40B4-BE49-F238E27FC236}">
                <a16:creationId xmlns:a16="http://schemas.microsoft.com/office/drawing/2014/main" id="{0069C7C7-0D0D-40DD-AA3F-5536894AB2BE}"/>
              </a:ext>
            </a:extLst>
          </p:cNvPr>
          <p:cNvSpPr>
            <a:spLocks noGrp="1"/>
          </p:cNvSpPr>
          <p:nvPr>
            <p:ph sz="quarter" idx="11"/>
          </p:nvPr>
        </p:nvSpPr>
        <p:spPr/>
        <p:txBody>
          <a:bodyPr/>
          <a:lstStyle/>
          <a:p>
            <a:pPr>
              <a:lnSpc>
                <a:spcPts val="2880"/>
              </a:lnSpc>
            </a:pPr>
            <a:r>
              <a:rPr lang="en-US" dirty="0">
                <a:hlinkClick r:id="rId4" action="ppaction://hlinksldjump"/>
              </a:rPr>
              <a:t>Module 1: Sociology: A Scientific Perspective  </a:t>
            </a:r>
            <a:endParaRPr lang="en-US" dirty="0"/>
          </a:p>
          <a:p>
            <a:pPr>
              <a:lnSpc>
                <a:spcPts val="2880"/>
              </a:lnSpc>
            </a:pPr>
            <a:r>
              <a:rPr lang="en-US" dirty="0">
                <a:hlinkClick r:id="" action="ppaction://noaction"/>
              </a:rPr>
              <a:t>Module 2: The Structure of Research </a:t>
            </a:r>
          </a:p>
          <a:p>
            <a:pPr>
              <a:lnSpc>
                <a:spcPts val="2880"/>
              </a:lnSpc>
            </a:pPr>
            <a:r>
              <a:rPr lang="en-US" dirty="0">
                <a:hlinkClick r:id="" action="ppaction://noaction"/>
              </a:rPr>
              <a:t>Module 3: Problems with Sociological Research</a:t>
            </a:r>
          </a:p>
          <a:p>
            <a:pPr>
              <a:lnSpc>
                <a:spcPts val="2880"/>
              </a:lnSpc>
            </a:pPr>
            <a:r>
              <a:rPr lang="en-US" dirty="0">
                <a:hlinkClick r:id="" action="ppaction://noaction"/>
              </a:rPr>
              <a:t>Module 4: Applying the Sociological Imagination to Research Methods </a:t>
            </a:r>
          </a:p>
          <a:p>
            <a:pPr>
              <a:lnSpc>
                <a:spcPts val="2880"/>
              </a:lnSpc>
            </a:pPr>
            <a:r>
              <a:rPr lang="en-US" dirty="0">
                <a:hlinkClick r:id="" action="ppaction://noaction"/>
              </a:rPr>
              <a:t>Module 5: Research Methods in a Changing Society</a:t>
            </a:r>
          </a:p>
          <a:p>
            <a:pPr marL="0" indent="0">
              <a:buNone/>
            </a:pPr>
            <a:endParaRPr lang="en-US" dirty="0"/>
          </a:p>
          <a:p>
            <a:pPr marL="0" indent="0" algn="ctr">
              <a:buNone/>
            </a:pPr>
            <a:r>
              <a:rPr lang="en-US" dirty="0"/>
              <a:t>This PowerPoint does not cover every key term in Chapter 2.  </a:t>
            </a:r>
          </a:p>
          <a:p>
            <a:pPr marL="0" indent="0" algn="ctr">
              <a:buNone/>
            </a:pPr>
            <a:r>
              <a:rPr lang="en-US" dirty="0"/>
              <a:t>Please read your textbook to see what is not covered in the PowerPoint.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69545983"/>
      </p:ext>
    </p:extLst>
  </p:cSld>
  <p:clrMapOvr>
    <a:masterClrMapping/>
  </p:clrMapOvr>
  <mc:AlternateContent xmlns:mc="http://schemas.openxmlformats.org/markup-compatibility/2006" xmlns:p14="http://schemas.microsoft.com/office/powerpoint/2010/main">
    <mc:Choice Requires="p14">
      <p:transition spd="slow" p14:dur="2000" advTm="47502"/>
    </mc:Choice>
    <mc:Fallback xmlns="">
      <p:transition spd="slow" advTm="47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49584-8381-8F44-A71C-BD8E6B99E1E3}"/>
              </a:ext>
            </a:extLst>
          </p:cNvPr>
          <p:cNvSpPr>
            <a:spLocks noGrp="1"/>
          </p:cNvSpPr>
          <p:nvPr>
            <p:ph type="title"/>
          </p:nvPr>
        </p:nvSpPr>
        <p:spPr/>
        <p:txBody>
          <a:bodyPr>
            <a:normAutofit fontScale="90000"/>
          </a:bodyPr>
          <a:lstStyle/>
          <a:p>
            <a:r>
              <a:rPr lang="en-US" dirty="0"/>
              <a:t>Qualitative Research Methods and General Characteristics – Text Alternative</a:t>
            </a:r>
          </a:p>
        </p:txBody>
      </p:sp>
      <p:sp>
        <p:nvSpPr>
          <p:cNvPr id="3" name="Content Placeholder 2">
            <a:extLst>
              <a:ext uri="{FF2B5EF4-FFF2-40B4-BE49-F238E27FC236}">
                <a16:creationId xmlns:a16="http://schemas.microsoft.com/office/drawing/2014/main" id="{0D572AB9-C421-2744-BD3E-A201919F5132}"/>
              </a:ext>
            </a:extLst>
          </p:cNvPr>
          <p:cNvSpPr>
            <a:spLocks noGrp="1"/>
          </p:cNvSpPr>
          <p:nvPr>
            <p:ph sz="quarter" idx="11"/>
          </p:nvPr>
        </p:nvSpPr>
        <p:spPr/>
        <p:txBody>
          <a:bodyPr/>
          <a:lstStyle/>
          <a:p>
            <a:pPr marL="0" indent="0">
              <a:buNone/>
            </a:pPr>
            <a:r>
              <a:rPr lang="en-US" dirty="0"/>
              <a:t>Qualitative research methods include in-depth interviews, participant observation, focus groups, and content analysis. The purpose of qualitative research is to uncover underlying reason, opinions, and trends. In qualitative research, sample size is small and non-representative, data collection is less structured and statistical, and outcomes are exploratory and investigative. </a:t>
            </a:r>
          </a:p>
        </p:txBody>
      </p:sp>
      <p:sp>
        <p:nvSpPr>
          <p:cNvPr id="4" name="Text Placeholder 3">
            <a:extLst>
              <a:ext uri="{FF2B5EF4-FFF2-40B4-BE49-F238E27FC236}">
                <a16:creationId xmlns:a16="http://schemas.microsoft.com/office/drawing/2014/main" id="{87C1A1FF-AE21-BE4C-BD3F-21E19E383239}"/>
              </a:ext>
            </a:extLst>
          </p:cNvPr>
          <p:cNvSpPr>
            <a:spLocks noGrp="1"/>
          </p:cNvSpPr>
          <p:nvPr>
            <p:ph type="body" sz="quarter" idx="12"/>
          </p:nvPr>
        </p:nvSpPr>
        <p:spPr>
          <a:xfrm>
            <a:off x="4275510" y="6315405"/>
            <a:ext cx="3145679" cy="190500"/>
          </a:xfrm>
        </p:spPr>
        <p:txBody>
          <a:bodyPr/>
          <a:lstStyle/>
          <a:p>
            <a:pPr marL="0" indent="0">
              <a:buNone/>
            </a:pPr>
            <a:r>
              <a:rPr lang="en-US" dirty="0">
                <a:hlinkClick r:id="rId2" action="ppaction://hlinksldjump"/>
              </a:rPr>
              <a:t>Return to slide containing original content</a:t>
            </a:r>
            <a:endParaRPr lang="en-US" dirty="0"/>
          </a:p>
        </p:txBody>
      </p:sp>
      <p:sp>
        <p:nvSpPr>
          <p:cNvPr id="5" name="Text Placeholder 4">
            <a:extLst>
              <a:ext uri="{FF2B5EF4-FFF2-40B4-BE49-F238E27FC236}">
                <a16:creationId xmlns:a16="http://schemas.microsoft.com/office/drawing/2014/main" id="{71BEAF16-F619-024B-B56D-06EF644F383D}"/>
              </a:ext>
            </a:extLst>
          </p:cNvPr>
          <p:cNvSpPr>
            <a:spLocks noGrp="1"/>
          </p:cNvSpPr>
          <p:nvPr>
            <p:ph type="body" sz="quarter" idx="13"/>
          </p:nvPr>
        </p:nvSpPr>
        <p:spPr/>
        <p:txBody>
          <a:bodyPr/>
          <a:lstStyle/>
          <a:p>
            <a:pPr marL="0" indent="0" algn="l">
              <a:buNone/>
            </a:pPr>
            <a:endParaRPr lang="en-US" dirty="0"/>
          </a:p>
          <a:p>
            <a:pPr marL="0" indent="0" algn="ctr">
              <a:buNone/>
            </a:pPr>
            <a:r>
              <a:rPr lang="en-US" sz="1200" dirty="0">
                <a:solidFill>
                  <a:schemeClr val="bg2">
                    <a:lumMod val="65000"/>
                  </a:schemeClr>
                </a:solidFill>
              </a:rPr>
              <a:t>United Instructors &amp; Textbook Authors Co-op - SociologicalYOU - ISBN 978-1-64007-406-4 - All Rights Reserved</a:t>
            </a:r>
          </a:p>
          <a:p>
            <a:pPr marL="0" indent="0" algn="l" defTabSz="914400" rtl="0" eaLnBrk="1" latinLnBrk="0" hangingPunct="1">
              <a:lnSpc>
                <a:spcPct val="90000"/>
              </a:lnSpc>
              <a:spcBef>
                <a:spcPts val="1000"/>
              </a:spcBef>
              <a:buNone/>
            </a:pPr>
            <a:endParaRPr lang="en-US" dirty="0"/>
          </a:p>
        </p:txBody>
      </p:sp>
      <p:sp>
        <p:nvSpPr>
          <p:cNvPr id="6" name="Slide Number Placeholder 5">
            <a:extLst>
              <a:ext uri="{FF2B5EF4-FFF2-40B4-BE49-F238E27FC236}">
                <a16:creationId xmlns:a16="http://schemas.microsoft.com/office/drawing/2014/main" id="{5A2DAB81-453D-AE4E-A557-858DE8371F62}"/>
              </a:ext>
            </a:extLst>
          </p:cNvPr>
          <p:cNvSpPr>
            <a:spLocks noGrp="1"/>
          </p:cNvSpPr>
          <p:nvPr>
            <p:ph type="sldNum" sz="quarter" idx="4"/>
          </p:nvPr>
        </p:nvSpPr>
        <p:spPr/>
        <p:txBody>
          <a:bodyPr/>
          <a:lstStyle/>
          <a:p>
            <a:fld id="{634AE98D-A3AE-4130-B41C-175A6CE8A783}" type="slidenum">
              <a:rPr lang="en-US" smtClean="0"/>
              <a:pPr/>
              <a:t>30</a:t>
            </a:fld>
            <a:endParaRPr lang="en-US" dirty="0"/>
          </a:p>
        </p:txBody>
      </p:sp>
    </p:spTree>
    <p:extLst>
      <p:ext uri="{BB962C8B-B14F-4D97-AF65-F5344CB8AC3E}">
        <p14:creationId xmlns:p14="http://schemas.microsoft.com/office/powerpoint/2010/main" val="8617363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49584-8381-8F44-A71C-BD8E6B99E1E3}"/>
              </a:ext>
            </a:extLst>
          </p:cNvPr>
          <p:cNvSpPr>
            <a:spLocks noGrp="1"/>
          </p:cNvSpPr>
          <p:nvPr>
            <p:ph type="title"/>
          </p:nvPr>
        </p:nvSpPr>
        <p:spPr/>
        <p:txBody>
          <a:bodyPr>
            <a:normAutofit fontScale="90000"/>
          </a:bodyPr>
          <a:lstStyle/>
          <a:p>
            <a:r>
              <a:rPr lang="en-US" dirty="0"/>
              <a:t>Advantages and Disadvantages of Research Methods – Text Alternative</a:t>
            </a:r>
          </a:p>
        </p:txBody>
      </p:sp>
      <p:sp>
        <p:nvSpPr>
          <p:cNvPr id="3" name="Content Placeholder 2">
            <a:extLst>
              <a:ext uri="{FF2B5EF4-FFF2-40B4-BE49-F238E27FC236}">
                <a16:creationId xmlns:a16="http://schemas.microsoft.com/office/drawing/2014/main" id="{0D572AB9-C421-2744-BD3E-A201919F5132}"/>
              </a:ext>
            </a:extLst>
          </p:cNvPr>
          <p:cNvSpPr>
            <a:spLocks noGrp="1"/>
          </p:cNvSpPr>
          <p:nvPr>
            <p:ph sz="quarter" idx="11"/>
          </p:nvPr>
        </p:nvSpPr>
        <p:spPr/>
        <p:txBody>
          <a:bodyPr>
            <a:normAutofit fontScale="92500"/>
          </a:bodyPr>
          <a:lstStyle/>
          <a:p>
            <a:pPr marL="0" indent="0">
              <a:buNone/>
            </a:pPr>
            <a:r>
              <a:rPr lang="en-US" dirty="0"/>
              <a:t>Quantitative methods – including secondary analysis, surveys, experiments, and longitudinal studies – have many advantages and disadvantages. Secondary analysis can be conducted quickly when existing data is plentiful, but available data does not always fit research questions. Surveys are cost-effective, time-efficient, and convenient; however, the design is inflexible and there is a potential for low response rate. Experiments allow for more control over the design and produce stronger validity and reliability, but data is not generalizable. Longitudinal studies produce broad and detailed data, but are expensive and require a multi-year commitment. </a:t>
            </a:r>
          </a:p>
          <a:p>
            <a:pPr marL="0" indent="0">
              <a:buNone/>
            </a:pPr>
            <a:r>
              <a:rPr lang="en-US" dirty="0"/>
              <a:t>Qualitative methods – including in-depth interviews, participant observation, focus groups, and content analysis also have advantages and disadvantages. In-depth interviews allow researchers to explore different angles and levels, but transcribing field notes can be time consuming and data only focuses on individuals. Participant observation allows for unrestricted access to observe social behavior, but it can be difficult to document details and observation may pose ethical concerns. Focus groups is easy to implement and produces quick results, but groupthink can occur and moderators can skew the data. Content analysis is cost-effective and does not involve human subjects, but it forces researchers to “read between the lines.” </a:t>
            </a:r>
          </a:p>
        </p:txBody>
      </p:sp>
      <p:sp>
        <p:nvSpPr>
          <p:cNvPr id="4" name="Text Placeholder 3">
            <a:extLst>
              <a:ext uri="{FF2B5EF4-FFF2-40B4-BE49-F238E27FC236}">
                <a16:creationId xmlns:a16="http://schemas.microsoft.com/office/drawing/2014/main" id="{87C1A1FF-AE21-BE4C-BD3F-21E19E383239}"/>
              </a:ext>
            </a:extLst>
          </p:cNvPr>
          <p:cNvSpPr>
            <a:spLocks noGrp="1"/>
          </p:cNvSpPr>
          <p:nvPr>
            <p:ph type="body" sz="quarter" idx="12"/>
          </p:nvPr>
        </p:nvSpPr>
        <p:spPr>
          <a:xfrm>
            <a:off x="4275510" y="6315405"/>
            <a:ext cx="3145679" cy="190500"/>
          </a:xfrm>
        </p:spPr>
        <p:txBody>
          <a:bodyPr/>
          <a:lstStyle/>
          <a:p>
            <a:pPr marL="0" indent="0">
              <a:buNone/>
            </a:pPr>
            <a:r>
              <a:rPr lang="en-US" dirty="0">
                <a:hlinkClick r:id="rId2" action="ppaction://hlinksldjump"/>
              </a:rPr>
              <a:t>Return to slide containing original content</a:t>
            </a:r>
            <a:endParaRPr lang="en-US" dirty="0"/>
          </a:p>
        </p:txBody>
      </p:sp>
      <p:sp>
        <p:nvSpPr>
          <p:cNvPr id="5" name="Text Placeholder 4">
            <a:extLst>
              <a:ext uri="{FF2B5EF4-FFF2-40B4-BE49-F238E27FC236}">
                <a16:creationId xmlns:a16="http://schemas.microsoft.com/office/drawing/2014/main" id="{71BEAF16-F619-024B-B56D-06EF644F383D}"/>
              </a:ext>
            </a:extLst>
          </p:cNvPr>
          <p:cNvSpPr>
            <a:spLocks noGrp="1"/>
          </p:cNvSpPr>
          <p:nvPr>
            <p:ph type="body" sz="quarter" idx="13"/>
          </p:nvPr>
        </p:nvSpPr>
        <p:spPr/>
        <p:txBody>
          <a:bodyPr/>
          <a:lstStyle/>
          <a:p>
            <a:pPr marL="0" indent="0" algn="l">
              <a:buNone/>
            </a:pPr>
            <a:endParaRPr lang="en-US" dirty="0"/>
          </a:p>
          <a:p>
            <a:pPr marL="0" indent="0" algn="ctr">
              <a:buNone/>
            </a:pPr>
            <a:r>
              <a:rPr lang="en-US" sz="1200" dirty="0">
                <a:solidFill>
                  <a:schemeClr val="bg2">
                    <a:lumMod val="65000"/>
                  </a:schemeClr>
                </a:solidFill>
              </a:rPr>
              <a:t>United Instructors &amp; Textbook Authors Co-op - SociologicalYOU - ISBN 978-1-64007-406-4 - All Rights Reserved</a:t>
            </a:r>
          </a:p>
          <a:p>
            <a:pPr marL="0" indent="0" algn="l" defTabSz="914400" rtl="0" eaLnBrk="1" latinLnBrk="0" hangingPunct="1">
              <a:lnSpc>
                <a:spcPct val="90000"/>
              </a:lnSpc>
              <a:spcBef>
                <a:spcPts val="1000"/>
              </a:spcBef>
              <a:buNone/>
            </a:pPr>
            <a:endParaRPr lang="en-US" dirty="0"/>
          </a:p>
        </p:txBody>
      </p:sp>
      <p:sp>
        <p:nvSpPr>
          <p:cNvPr id="6" name="Slide Number Placeholder 5">
            <a:extLst>
              <a:ext uri="{FF2B5EF4-FFF2-40B4-BE49-F238E27FC236}">
                <a16:creationId xmlns:a16="http://schemas.microsoft.com/office/drawing/2014/main" id="{5A2DAB81-453D-AE4E-A557-858DE8371F62}"/>
              </a:ext>
            </a:extLst>
          </p:cNvPr>
          <p:cNvSpPr>
            <a:spLocks noGrp="1"/>
          </p:cNvSpPr>
          <p:nvPr>
            <p:ph type="sldNum" sz="quarter" idx="4"/>
          </p:nvPr>
        </p:nvSpPr>
        <p:spPr/>
        <p:txBody>
          <a:bodyPr/>
          <a:lstStyle/>
          <a:p>
            <a:fld id="{634AE98D-A3AE-4130-B41C-175A6CE8A783}" type="slidenum">
              <a:rPr lang="en-US" smtClean="0"/>
              <a:pPr/>
              <a:t>31</a:t>
            </a:fld>
            <a:endParaRPr lang="en-US" dirty="0"/>
          </a:p>
        </p:txBody>
      </p:sp>
    </p:spTree>
    <p:extLst>
      <p:ext uri="{BB962C8B-B14F-4D97-AF65-F5344CB8AC3E}">
        <p14:creationId xmlns:p14="http://schemas.microsoft.com/office/powerpoint/2010/main" val="39201540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49584-8381-8F44-A71C-BD8E6B99E1E3}"/>
              </a:ext>
            </a:extLst>
          </p:cNvPr>
          <p:cNvSpPr>
            <a:spLocks noGrp="1"/>
          </p:cNvSpPr>
          <p:nvPr>
            <p:ph type="title"/>
          </p:nvPr>
        </p:nvSpPr>
        <p:spPr/>
        <p:txBody>
          <a:bodyPr>
            <a:normAutofit/>
          </a:bodyPr>
          <a:lstStyle/>
          <a:p>
            <a:r>
              <a:rPr lang="en-US" dirty="0"/>
              <a:t>Emerging Research Methods – Text Alternative</a:t>
            </a:r>
          </a:p>
        </p:txBody>
      </p:sp>
      <p:sp>
        <p:nvSpPr>
          <p:cNvPr id="3" name="Content Placeholder 2">
            <a:extLst>
              <a:ext uri="{FF2B5EF4-FFF2-40B4-BE49-F238E27FC236}">
                <a16:creationId xmlns:a16="http://schemas.microsoft.com/office/drawing/2014/main" id="{0D572AB9-C421-2744-BD3E-A201919F5132}"/>
              </a:ext>
            </a:extLst>
          </p:cNvPr>
          <p:cNvSpPr>
            <a:spLocks noGrp="1"/>
          </p:cNvSpPr>
          <p:nvPr>
            <p:ph sz="quarter" idx="11"/>
          </p:nvPr>
        </p:nvSpPr>
        <p:spPr/>
        <p:txBody>
          <a:bodyPr>
            <a:normAutofit lnSpcReduction="10000"/>
          </a:bodyPr>
          <a:lstStyle/>
          <a:p>
            <a:pPr marL="0" indent="0">
              <a:buNone/>
            </a:pPr>
            <a:r>
              <a:rPr lang="en-US" dirty="0"/>
              <a:t>List of research methods used in each generation. </a:t>
            </a:r>
          </a:p>
          <a:p>
            <a:pPr marL="0" indent="0">
              <a:buNone/>
            </a:pPr>
            <a:r>
              <a:rPr lang="en-US" dirty="0"/>
              <a:t>Builders (1925-1945): Data analysis and pen and paper surveys. </a:t>
            </a:r>
          </a:p>
          <a:p>
            <a:pPr marL="0" indent="0">
              <a:buNone/>
            </a:pPr>
            <a:r>
              <a:rPr lang="en-US" dirty="0"/>
              <a:t>Baby Boomers (1946-1964): Research methods include polling, focus groups, mall intercept, phone interviews, expert consultations, and audience ratings. </a:t>
            </a:r>
          </a:p>
          <a:p>
            <a:pPr marL="0" indent="0">
              <a:buNone/>
            </a:pPr>
            <a:r>
              <a:rPr lang="en-US" dirty="0"/>
              <a:t>Generation X (1965-1979): Customer satisfaction surveys, mystery shopping, observational research, social research, sensory testing, CATI (Computer Assisted Telephone Interviewing).</a:t>
            </a:r>
          </a:p>
          <a:p>
            <a:pPr marL="0" indent="0">
              <a:buNone/>
            </a:pPr>
            <a:r>
              <a:rPr lang="en-US" dirty="0"/>
              <a:t>Generation Y (1980-1994): Generational research, online forum/discussion boards, video-based, on-site research, ethnographies, video diaries, and online surveys.</a:t>
            </a:r>
          </a:p>
          <a:p>
            <a:pPr marL="0" indent="0">
              <a:buNone/>
            </a:pPr>
            <a:r>
              <a:rPr lang="en-US" dirty="0"/>
              <a:t>Generation Z (1995-2010): Game playing research, audience response, community forums, co-creation groups, social media, monitoring, location analysis, cloud-based research community, mobile tracking, big data, smart phone polls, tablet interviews, app-based research, online communities, online focus groups, and multi-media diaries. </a:t>
            </a:r>
          </a:p>
        </p:txBody>
      </p:sp>
      <p:sp>
        <p:nvSpPr>
          <p:cNvPr id="4" name="Text Placeholder 3">
            <a:extLst>
              <a:ext uri="{FF2B5EF4-FFF2-40B4-BE49-F238E27FC236}">
                <a16:creationId xmlns:a16="http://schemas.microsoft.com/office/drawing/2014/main" id="{87C1A1FF-AE21-BE4C-BD3F-21E19E383239}"/>
              </a:ext>
            </a:extLst>
          </p:cNvPr>
          <p:cNvSpPr>
            <a:spLocks noGrp="1"/>
          </p:cNvSpPr>
          <p:nvPr>
            <p:ph type="body" sz="quarter" idx="12"/>
          </p:nvPr>
        </p:nvSpPr>
        <p:spPr>
          <a:xfrm>
            <a:off x="4260762" y="6315405"/>
            <a:ext cx="3145679" cy="190500"/>
          </a:xfrm>
        </p:spPr>
        <p:txBody>
          <a:bodyPr/>
          <a:lstStyle/>
          <a:p>
            <a:pPr marL="0" indent="0">
              <a:buNone/>
            </a:pPr>
            <a:r>
              <a:rPr lang="en-US" dirty="0">
                <a:hlinkClick r:id="rId2" action="ppaction://hlinksldjump"/>
              </a:rPr>
              <a:t>Return to slide containing original content</a:t>
            </a:r>
            <a:endParaRPr lang="en-US" dirty="0"/>
          </a:p>
        </p:txBody>
      </p:sp>
      <p:sp>
        <p:nvSpPr>
          <p:cNvPr id="5" name="Text Placeholder 4">
            <a:extLst>
              <a:ext uri="{FF2B5EF4-FFF2-40B4-BE49-F238E27FC236}">
                <a16:creationId xmlns:a16="http://schemas.microsoft.com/office/drawing/2014/main" id="{71BEAF16-F619-024B-B56D-06EF644F383D}"/>
              </a:ext>
            </a:extLst>
          </p:cNvPr>
          <p:cNvSpPr>
            <a:spLocks noGrp="1"/>
          </p:cNvSpPr>
          <p:nvPr>
            <p:ph type="body" sz="quarter" idx="13"/>
          </p:nvPr>
        </p:nvSpPr>
        <p:spPr/>
        <p:txBody>
          <a:bodyPr/>
          <a:lstStyle/>
          <a:p>
            <a:pPr marL="0" indent="0" algn="l">
              <a:buNone/>
            </a:pPr>
            <a:endParaRPr lang="en-US" dirty="0"/>
          </a:p>
          <a:p>
            <a:pPr marL="0" indent="0" algn="ctr">
              <a:buNone/>
            </a:pPr>
            <a:r>
              <a:rPr lang="en-US" sz="1200" dirty="0">
                <a:solidFill>
                  <a:schemeClr val="bg2">
                    <a:lumMod val="65000"/>
                  </a:schemeClr>
                </a:solidFill>
              </a:rPr>
              <a:t>United Instructors &amp; Textbook Authors Co-op - SociologicalYOU - ISBN 978-1-64007-406-4 - All Rights Reserved</a:t>
            </a:r>
          </a:p>
          <a:p>
            <a:pPr marL="0" indent="0" algn="l" defTabSz="914400" rtl="0" eaLnBrk="1" latinLnBrk="0" hangingPunct="1">
              <a:lnSpc>
                <a:spcPct val="90000"/>
              </a:lnSpc>
              <a:spcBef>
                <a:spcPts val="1000"/>
              </a:spcBef>
              <a:buNone/>
            </a:pPr>
            <a:endParaRPr lang="en-US" dirty="0"/>
          </a:p>
        </p:txBody>
      </p:sp>
      <p:sp>
        <p:nvSpPr>
          <p:cNvPr id="6" name="Slide Number Placeholder 5">
            <a:extLst>
              <a:ext uri="{FF2B5EF4-FFF2-40B4-BE49-F238E27FC236}">
                <a16:creationId xmlns:a16="http://schemas.microsoft.com/office/drawing/2014/main" id="{5A2DAB81-453D-AE4E-A557-858DE8371F62}"/>
              </a:ext>
            </a:extLst>
          </p:cNvPr>
          <p:cNvSpPr>
            <a:spLocks noGrp="1"/>
          </p:cNvSpPr>
          <p:nvPr>
            <p:ph type="sldNum" sz="quarter" idx="4"/>
          </p:nvPr>
        </p:nvSpPr>
        <p:spPr/>
        <p:txBody>
          <a:bodyPr/>
          <a:lstStyle/>
          <a:p>
            <a:fld id="{634AE98D-A3AE-4130-B41C-175A6CE8A783}" type="slidenum">
              <a:rPr lang="en-US" smtClean="0"/>
              <a:pPr/>
              <a:t>32</a:t>
            </a:fld>
            <a:endParaRPr lang="en-US" dirty="0"/>
          </a:p>
        </p:txBody>
      </p:sp>
    </p:spTree>
    <p:extLst>
      <p:ext uri="{BB962C8B-B14F-4D97-AF65-F5344CB8AC3E}">
        <p14:creationId xmlns:p14="http://schemas.microsoft.com/office/powerpoint/2010/main" val="22840057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0164B18-5F90-4638-85AC-54C45FF2CEDC}"/>
              </a:ext>
            </a:extLst>
          </p:cNvPr>
          <p:cNvSpPr>
            <a:spLocks noGrp="1"/>
          </p:cNvSpPr>
          <p:nvPr>
            <p:ph type="sldNum" sz="quarter" idx="4"/>
          </p:nvPr>
        </p:nvSpPr>
        <p:spPr/>
        <p:txBody>
          <a:bodyPr/>
          <a:lstStyle/>
          <a:p>
            <a:fld id="{634AE98D-A3AE-4130-B41C-175A6CE8A783}" type="slidenum">
              <a:rPr lang="en-US" smtClean="0"/>
              <a:pPr/>
              <a:t>4</a:t>
            </a:fld>
            <a:endParaRPr lang="en-US" dirty="0"/>
          </a:p>
        </p:txBody>
      </p:sp>
      <p:sp>
        <p:nvSpPr>
          <p:cNvPr id="5" name="Footer Placeholder 4">
            <a:extLst>
              <a:ext uri="{FF2B5EF4-FFF2-40B4-BE49-F238E27FC236}">
                <a16:creationId xmlns:a16="http://schemas.microsoft.com/office/drawing/2014/main" id="{6F3216E2-CED6-4AEE-9E7D-38D2CE65DA84}"/>
              </a:ext>
            </a:extLst>
          </p:cNvPr>
          <p:cNvSpPr>
            <a:spLocks noGrp="1"/>
          </p:cNvSpPr>
          <p:nvPr>
            <p:ph type="ftr" sz="quarter" idx="12"/>
          </p:nvPr>
        </p:nvSpPr>
        <p:spPr/>
        <p:txBody>
          <a:bodyPr/>
          <a:lstStyle/>
          <a:p>
            <a:pPr algn="ctr"/>
            <a:r>
              <a:rPr lang="en-US" dirty="0"/>
              <a:t>United Instructors &amp; Textbook Authors Co-op - SociologicalYOU - ISBN 978-1-64007-406-4 - All Rights Reserved</a:t>
            </a:r>
          </a:p>
        </p:txBody>
      </p:sp>
      <p:sp>
        <p:nvSpPr>
          <p:cNvPr id="6" name="Title 1">
            <a:extLst>
              <a:ext uri="{FF2B5EF4-FFF2-40B4-BE49-F238E27FC236}">
                <a16:creationId xmlns:a16="http://schemas.microsoft.com/office/drawing/2014/main" id="{99769D40-AC90-46F1-B41A-67B5A16E0AD8}"/>
              </a:ext>
            </a:extLst>
          </p:cNvPr>
          <p:cNvSpPr>
            <a:spLocks noGrp="1"/>
          </p:cNvSpPr>
          <p:nvPr>
            <p:ph type="title"/>
          </p:nvPr>
        </p:nvSpPr>
        <p:spPr>
          <a:xfrm>
            <a:off x="342900" y="133004"/>
            <a:ext cx="11061700" cy="781396"/>
          </a:xfrm>
        </p:spPr>
        <p:txBody>
          <a:bodyPr/>
          <a:lstStyle/>
          <a:p>
            <a:r>
              <a:rPr lang="en-US" dirty="0"/>
              <a:t>Points to Ponder</a:t>
            </a:r>
          </a:p>
        </p:txBody>
      </p:sp>
      <p:sp>
        <p:nvSpPr>
          <p:cNvPr id="7" name="Content Placeholder 2">
            <a:extLst>
              <a:ext uri="{FF2B5EF4-FFF2-40B4-BE49-F238E27FC236}">
                <a16:creationId xmlns:a16="http://schemas.microsoft.com/office/drawing/2014/main" id="{1263AD0D-61C6-40A5-ACC6-E5DD8B0C36A2}"/>
              </a:ext>
            </a:extLst>
          </p:cNvPr>
          <p:cNvSpPr>
            <a:spLocks noGrp="1"/>
          </p:cNvSpPr>
          <p:nvPr>
            <p:ph sz="quarter" idx="11"/>
          </p:nvPr>
        </p:nvSpPr>
        <p:spPr>
          <a:xfrm>
            <a:off x="342900" y="1120441"/>
            <a:ext cx="11010900" cy="5138929"/>
          </a:xfrm>
        </p:spPr>
        <p:txBody>
          <a:bodyPr/>
          <a:lstStyle/>
          <a:p>
            <a:r>
              <a:rPr lang="en-US" dirty="0"/>
              <a:t>Why is a systematic and scientific perspective important to gain insight and understanding about our social world?</a:t>
            </a:r>
          </a:p>
          <a:p>
            <a:r>
              <a:rPr lang="en-US" dirty="0"/>
              <a:t>How is the scientific method used within sociological research?</a:t>
            </a:r>
          </a:p>
          <a:p>
            <a:r>
              <a:rPr lang="en-US" dirty="0"/>
              <a:t>How is social research used to address social problems?</a:t>
            </a:r>
          </a:p>
        </p:txBody>
      </p:sp>
      <p:pic>
        <p:nvPicPr>
          <p:cNvPr id="9" name="Picture 8"/>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p:blipFill>
        <p:spPr bwMode="auto">
          <a:xfrm>
            <a:off x="5848350" y="3399660"/>
            <a:ext cx="2465112" cy="2465112"/>
          </a:xfrm>
          <a:prstGeom prst="rect">
            <a:avLst/>
          </a:prstGeom>
          <a:ln>
            <a:noFill/>
          </a:ln>
          <a:extLst>
            <a:ext uri="{53640926-AAD7-44D8-BBD7-CCE9431645EC}">
              <a14:shadowObscured xmlns:a14="http://schemas.microsoft.com/office/drawing/2010/main"/>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pic>
        <p:nvPicPr>
          <p:cNvPr id="12" name="Picture 8">
            <a:extLst>
              <a:ext uri="{FF2B5EF4-FFF2-40B4-BE49-F238E27FC236}">
                <a16:creationId xmlns:a16="http://schemas.microsoft.com/office/drawing/2014/main" id="{208EE4A2-1B95-EB9B-7D0D-A06BAEEC7AF6}"/>
              </a:ext>
            </a:extLst>
          </p:cNvPr>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bwMode="auto">
          <a:xfrm>
            <a:off x="2569122" y="3399660"/>
            <a:ext cx="2465112" cy="246511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59705940"/>
      </p:ext>
    </p:extLst>
  </p:cSld>
  <p:clrMapOvr>
    <a:masterClrMapping/>
  </p:clrMapOvr>
  <mc:AlternateContent xmlns:mc="http://schemas.openxmlformats.org/markup-compatibility/2006" xmlns:p14="http://schemas.microsoft.com/office/powerpoint/2010/main">
    <mc:Choice Requires="p14">
      <p:transition spd="slow" p14:dur="2000" advTm="39697"/>
    </mc:Choice>
    <mc:Fallback xmlns="">
      <p:transition spd="slow" advTm="39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lstStyle/>
          <a:p>
            <a:r>
              <a:rPr lang="en-US" dirty="0"/>
              <a:t>Module 1: Sociology: A Scientific Perspective</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buNone/>
            </a:pPr>
            <a:r>
              <a:rPr lang="en-US" sz="2000" i="1" dirty="0"/>
              <a:t>An Overview of the Scientific Method </a:t>
            </a:r>
          </a:p>
          <a:p>
            <a:pPr marL="0" indent="0">
              <a:buNone/>
            </a:pPr>
            <a:r>
              <a:rPr lang="en-US" sz="2000" i="1" dirty="0"/>
              <a:t>L.O. 2.1.1: Explain the importance of the sequence and addressing all of the steps within the scientific method. </a:t>
            </a:r>
          </a:p>
        </p:txBody>
      </p:sp>
      <p:sp>
        <p:nvSpPr>
          <p:cNvPr id="4" name="Content Placeholder 3">
            <a:extLst>
              <a:ext uri="{FF2B5EF4-FFF2-40B4-BE49-F238E27FC236}">
                <a16:creationId xmlns:a16="http://schemas.microsoft.com/office/drawing/2014/main" id="{EAAFB1BF-7F66-4F3B-BB8B-9BC0F910EA11}"/>
              </a:ext>
            </a:extLst>
          </p:cNvPr>
          <p:cNvSpPr>
            <a:spLocks noGrp="1"/>
          </p:cNvSpPr>
          <p:nvPr>
            <p:ph sz="quarter" idx="12"/>
          </p:nvPr>
        </p:nvSpPr>
        <p:spPr>
          <a:xfrm>
            <a:off x="342900" y="2479964"/>
            <a:ext cx="11010900" cy="3844636"/>
          </a:xfrm>
        </p:spPr>
        <p:txBody>
          <a:bodyPr>
            <a:normAutofit/>
          </a:bodyPr>
          <a:lstStyle/>
          <a:p>
            <a:r>
              <a:rPr lang="en-US" b="1" dirty="0"/>
              <a:t>Scientific Method: </a:t>
            </a:r>
            <a:r>
              <a:rPr lang="en-US" dirty="0"/>
              <a:t>consists of eight sequential steps in the process of conducting sociological research. </a:t>
            </a:r>
            <a:endParaRPr lang="en-US" b="1" dirty="0"/>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5</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19" name="Audio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1026" name="Picture 2" descr="https://mk0sociologicald7by3.kinstacdn.com/wp-content/uploads/2020/12/SY-Book-Figure-Graphic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9514" y="3099699"/>
            <a:ext cx="6617671" cy="3224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9046203"/>
      </p:ext>
    </p:extLst>
  </p:cSld>
  <p:clrMapOvr>
    <a:masterClrMapping/>
  </p:clrMapOvr>
  <mc:AlternateContent xmlns:mc="http://schemas.openxmlformats.org/markup-compatibility/2006" xmlns:p14="http://schemas.microsoft.com/office/powerpoint/2010/main">
    <mc:Choice Requires="p14">
      <p:transition spd="slow" p14:dur="2000" advTm="14589"/>
    </mc:Choice>
    <mc:Fallback xmlns="">
      <p:transition spd="slow" advTm="14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lstStyle/>
          <a:p>
            <a:r>
              <a:rPr lang="en-US" dirty="0"/>
              <a:t>Module 1: Sociology: A Scientific Perspective</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buNone/>
            </a:pPr>
            <a:r>
              <a:rPr lang="en-US" sz="2000" i="1" dirty="0"/>
              <a:t>The 8 Steps of the Scientific Method </a:t>
            </a:r>
          </a:p>
          <a:p>
            <a:pPr marL="0" indent="0">
              <a:buNone/>
            </a:pPr>
            <a:r>
              <a:rPr lang="en-US" sz="2000" i="1" dirty="0"/>
              <a:t>L.O. 2.1.2: List in order the eight steps of the scientific method. </a:t>
            </a:r>
          </a:p>
        </p:txBody>
      </p:sp>
      <p:sp>
        <p:nvSpPr>
          <p:cNvPr id="4" name="Content Placeholder 3">
            <a:extLst>
              <a:ext uri="{FF2B5EF4-FFF2-40B4-BE49-F238E27FC236}">
                <a16:creationId xmlns:a16="http://schemas.microsoft.com/office/drawing/2014/main" id="{EAAFB1BF-7F66-4F3B-BB8B-9BC0F910EA11}"/>
              </a:ext>
            </a:extLst>
          </p:cNvPr>
          <p:cNvSpPr>
            <a:spLocks noGrp="1"/>
          </p:cNvSpPr>
          <p:nvPr>
            <p:ph sz="quarter" idx="12"/>
          </p:nvPr>
        </p:nvSpPr>
        <p:spPr>
          <a:xfrm>
            <a:off x="342900" y="2270234"/>
            <a:ext cx="11010900" cy="4054366"/>
          </a:xfrm>
        </p:spPr>
        <p:txBody>
          <a:bodyPr>
            <a:normAutofit lnSpcReduction="10000"/>
          </a:bodyPr>
          <a:lstStyle/>
          <a:p>
            <a:r>
              <a:rPr lang="en-US" dirty="0"/>
              <a:t>Step 1: Define the Question or Problem</a:t>
            </a:r>
          </a:p>
          <a:p>
            <a:r>
              <a:rPr lang="en-US" dirty="0"/>
              <a:t>Step 2: Review the Literature </a:t>
            </a:r>
          </a:p>
          <a:p>
            <a:r>
              <a:rPr lang="en-US" dirty="0"/>
              <a:t>Step 3: Develop Hypotheses</a:t>
            </a:r>
          </a:p>
          <a:p>
            <a:r>
              <a:rPr lang="en-US" dirty="0"/>
              <a:t>Step 4: Choose a Research Design and Methods</a:t>
            </a:r>
          </a:p>
          <a:p>
            <a:r>
              <a:rPr lang="en-US" dirty="0"/>
              <a:t>Step 5: Collect the Data</a:t>
            </a:r>
          </a:p>
          <a:p>
            <a:r>
              <a:rPr lang="en-US" dirty="0"/>
              <a:t>Step 6: Analyze the Data</a:t>
            </a:r>
          </a:p>
          <a:p>
            <a:r>
              <a:rPr lang="en-US" dirty="0"/>
              <a:t>Step 7: Develop Conclusions</a:t>
            </a:r>
          </a:p>
          <a:p>
            <a:r>
              <a:rPr lang="en-US" dirty="0"/>
              <a:t>Step 8: Report Results and Pose New Questions</a:t>
            </a:r>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6</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8091872" y="2271966"/>
            <a:ext cx="2694666" cy="2694666"/>
          </a:xfrm>
          <a:prstGeom prst="rect">
            <a:avLst/>
          </a:prstGeom>
        </p:spPr>
      </p:pic>
    </p:spTree>
    <p:extLst>
      <p:ext uri="{BB962C8B-B14F-4D97-AF65-F5344CB8AC3E}">
        <p14:creationId xmlns:p14="http://schemas.microsoft.com/office/powerpoint/2010/main" val="3509541575"/>
      </p:ext>
    </p:extLst>
  </p:cSld>
  <p:clrMapOvr>
    <a:masterClrMapping/>
  </p:clrMapOvr>
  <mc:AlternateContent xmlns:mc="http://schemas.openxmlformats.org/markup-compatibility/2006" xmlns:p14="http://schemas.microsoft.com/office/powerpoint/2010/main">
    <mc:Choice Requires="p14">
      <p:transition spd="slow" p14:dur="2000" advTm="81724"/>
    </mc:Choice>
    <mc:Fallback xmlns="">
      <p:transition spd="slow" advTm="81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lstStyle/>
          <a:p>
            <a:r>
              <a:rPr lang="en-US" dirty="0"/>
              <a:t>Module 1: Sociology: A Scientific Perspective</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buNone/>
            </a:pPr>
            <a:r>
              <a:rPr lang="en-US" sz="2000" i="1" dirty="0"/>
              <a:t>The 8 Steps of the Scientific Method </a:t>
            </a:r>
          </a:p>
          <a:p>
            <a:pPr marL="0" indent="0">
              <a:buNone/>
            </a:pPr>
            <a:r>
              <a:rPr lang="en-US" sz="2000" i="1" dirty="0"/>
              <a:t>L.O. 2.1.2: List in order the eight steps of the scientific method. </a:t>
            </a:r>
          </a:p>
        </p:txBody>
      </p:sp>
      <p:sp>
        <p:nvSpPr>
          <p:cNvPr id="4" name="Content Placeholder 3">
            <a:extLst>
              <a:ext uri="{FF2B5EF4-FFF2-40B4-BE49-F238E27FC236}">
                <a16:creationId xmlns:a16="http://schemas.microsoft.com/office/drawing/2014/main" id="{EAAFB1BF-7F66-4F3B-BB8B-9BC0F910EA11}"/>
              </a:ext>
            </a:extLst>
          </p:cNvPr>
          <p:cNvSpPr>
            <a:spLocks noGrp="1"/>
          </p:cNvSpPr>
          <p:nvPr>
            <p:ph sz="quarter" idx="12"/>
          </p:nvPr>
        </p:nvSpPr>
        <p:spPr>
          <a:xfrm>
            <a:off x="342900" y="2249214"/>
            <a:ext cx="11010900" cy="4075386"/>
          </a:xfrm>
        </p:spPr>
        <p:txBody>
          <a:bodyPr>
            <a:normAutofit/>
          </a:bodyPr>
          <a:lstStyle/>
          <a:p>
            <a:r>
              <a:rPr lang="en-US" b="1" dirty="0"/>
              <a:t>Hypothesis</a:t>
            </a:r>
            <a:r>
              <a:rPr lang="en-US" dirty="0"/>
              <a:t>: an educated guess about a relationship between two or more situations, events, or factors.</a:t>
            </a:r>
          </a:p>
          <a:p>
            <a:r>
              <a:rPr lang="en-US" b="1" dirty="0"/>
              <a:t>Independent Variable</a:t>
            </a:r>
            <a:r>
              <a:rPr lang="en-US" dirty="0"/>
              <a:t>: a factor that causes a change in another variable</a:t>
            </a:r>
            <a:r>
              <a:rPr lang="en-US" i="1" dirty="0"/>
              <a:t>.</a:t>
            </a:r>
          </a:p>
          <a:p>
            <a:r>
              <a:rPr lang="en-US" b="1" dirty="0"/>
              <a:t>Dependent Variable</a:t>
            </a:r>
            <a:r>
              <a:rPr lang="en-US" dirty="0"/>
              <a:t>: a factor that is changed by another variable</a:t>
            </a:r>
            <a:r>
              <a:rPr lang="en-US" i="1" dirty="0"/>
              <a:t>.</a:t>
            </a:r>
          </a:p>
          <a:p>
            <a:r>
              <a:rPr lang="en-US" b="1" dirty="0"/>
              <a:t>Validity</a:t>
            </a:r>
            <a:r>
              <a:rPr lang="en-US" dirty="0"/>
              <a:t>: the extent that a study measures what it claims to measure.</a:t>
            </a:r>
          </a:p>
          <a:p>
            <a:r>
              <a:rPr lang="en-US" b="1" dirty="0"/>
              <a:t>Reliability</a:t>
            </a:r>
            <a:r>
              <a:rPr lang="en-US" dirty="0"/>
              <a:t>: the extent to which a study yields the same result on repeated studies.</a:t>
            </a:r>
          </a:p>
          <a:p>
            <a:endParaRPr lang="en-US" dirty="0"/>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7</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84488354"/>
      </p:ext>
    </p:extLst>
  </p:cSld>
  <p:clrMapOvr>
    <a:masterClrMapping/>
  </p:clrMapOvr>
  <mc:AlternateContent xmlns:mc="http://schemas.openxmlformats.org/markup-compatibility/2006" xmlns:p14="http://schemas.microsoft.com/office/powerpoint/2010/main">
    <mc:Choice Requires="p14">
      <p:transition spd="slow" p14:dur="2000" advTm="55228"/>
    </mc:Choice>
    <mc:Fallback xmlns="">
      <p:transition spd="slow" advTm="55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lstStyle/>
          <a:p>
            <a:r>
              <a:rPr lang="en-US" dirty="0"/>
              <a:t>Module 1: Sociology: A Scientific Perspective</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buNone/>
            </a:pPr>
            <a:r>
              <a:rPr lang="en-US" sz="2000" i="1" dirty="0"/>
              <a:t>The 8 Steps of the Scientific Method </a:t>
            </a:r>
          </a:p>
          <a:p>
            <a:pPr marL="0" indent="0">
              <a:buNone/>
            </a:pPr>
            <a:r>
              <a:rPr lang="en-US" sz="2000" i="1" dirty="0"/>
              <a:t>L.O. 2.1.2: List in order the eight steps of the scientific method. </a:t>
            </a:r>
          </a:p>
        </p:txBody>
      </p:sp>
      <p:sp>
        <p:nvSpPr>
          <p:cNvPr id="4" name="Content Placeholder 3">
            <a:extLst>
              <a:ext uri="{FF2B5EF4-FFF2-40B4-BE49-F238E27FC236}">
                <a16:creationId xmlns:a16="http://schemas.microsoft.com/office/drawing/2014/main" id="{EAAFB1BF-7F66-4F3B-BB8B-9BC0F910EA11}"/>
              </a:ext>
            </a:extLst>
          </p:cNvPr>
          <p:cNvSpPr>
            <a:spLocks noGrp="1"/>
          </p:cNvSpPr>
          <p:nvPr>
            <p:ph sz="quarter" idx="12"/>
          </p:nvPr>
        </p:nvSpPr>
        <p:spPr>
          <a:xfrm>
            <a:off x="342900" y="2249214"/>
            <a:ext cx="11010900" cy="4075386"/>
          </a:xfrm>
        </p:spPr>
        <p:txBody>
          <a:bodyPr>
            <a:normAutofit/>
          </a:bodyPr>
          <a:lstStyle/>
          <a:p>
            <a:r>
              <a:rPr lang="en-US" b="1" dirty="0"/>
              <a:t>Anonymity</a:t>
            </a:r>
            <a:r>
              <a:rPr lang="en-US" dirty="0"/>
              <a:t>: concealing the identities of participants within the research project</a:t>
            </a:r>
            <a:r>
              <a:rPr lang="en-US" i="1" dirty="0"/>
              <a:t>.</a:t>
            </a:r>
          </a:p>
          <a:p>
            <a:r>
              <a:rPr lang="en-US" b="1" dirty="0"/>
              <a:t>Confidentiality</a:t>
            </a:r>
            <a:r>
              <a:rPr lang="en-US" dirty="0"/>
              <a:t>: guarding who has the right of access to the data provided by the participants</a:t>
            </a:r>
            <a:r>
              <a:rPr lang="en-US" i="1" dirty="0"/>
              <a:t>.</a:t>
            </a:r>
            <a:endParaRPr lang="en-US" dirty="0"/>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8</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8"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p:blipFill>
        <p:spPr>
          <a:xfrm>
            <a:off x="8315201" y="3400414"/>
            <a:ext cx="2948543" cy="2948543"/>
          </a:xfrm>
          <a:prstGeom prst="rect">
            <a:avLst/>
          </a:prstGeom>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82423877"/>
      </p:ext>
    </p:extLst>
  </p:cSld>
  <p:clrMapOvr>
    <a:masterClrMapping/>
  </p:clrMapOvr>
  <mc:AlternateContent xmlns:mc="http://schemas.openxmlformats.org/markup-compatibility/2006" xmlns:p14="http://schemas.microsoft.com/office/powerpoint/2010/main">
    <mc:Choice Requires="p14">
      <p:transition spd="slow" p14:dur="2000" advTm="29843"/>
    </mc:Choice>
    <mc:Fallback xmlns="">
      <p:transition spd="slow" advTm="29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FDEF-7B4D-438D-BDFF-4A08FBBEDA13}"/>
              </a:ext>
            </a:extLst>
          </p:cNvPr>
          <p:cNvSpPr>
            <a:spLocks noGrp="1"/>
          </p:cNvSpPr>
          <p:nvPr>
            <p:ph type="title"/>
          </p:nvPr>
        </p:nvSpPr>
        <p:spPr/>
        <p:txBody>
          <a:bodyPr/>
          <a:lstStyle/>
          <a:p>
            <a:r>
              <a:rPr lang="en-US" dirty="0"/>
              <a:t>Module 1: Sociology: A Scientific Perspective</a:t>
            </a:r>
          </a:p>
        </p:txBody>
      </p:sp>
      <p:sp>
        <p:nvSpPr>
          <p:cNvPr id="3" name="Content Placeholder 2">
            <a:extLst>
              <a:ext uri="{FF2B5EF4-FFF2-40B4-BE49-F238E27FC236}">
                <a16:creationId xmlns:a16="http://schemas.microsoft.com/office/drawing/2014/main" id="{B3F0F053-5493-47AF-8C00-3D31EFBD047F}"/>
              </a:ext>
            </a:extLst>
          </p:cNvPr>
          <p:cNvSpPr>
            <a:spLocks noGrp="1"/>
          </p:cNvSpPr>
          <p:nvPr>
            <p:ph sz="quarter" idx="11"/>
          </p:nvPr>
        </p:nvSpPr>
        <p:spPr/>
        <p:txBody>
          <a:bodyPr>
            <a:normAutofit/>
          </a:bodyPr>
          <a:lstStyle/>
          <a:p>
            <a:pPr marL="0" indent="0">
              <a:buNone/>
            </a:pPr>
            <a:r>
              <a:rPr lang="en-US" sz="2000" i="1" dirty="0"/>
              <a:t>The 8 Steps of the Scientific Method </a:t>
            </a:r>
          </a:p>
          <a:p>
            <a:pPr marL="0" indent="0">
              <a:buNone/>
            </a:pPr>
            <a:r>
              <a:rPr lang="en-US" sz="2000" i="1" dirty="0"/>
              <a:t>L.O. 2.1.2: List in order the eight steps of the scientific method. </a:t>
            </a:r>
          </a:p>
        </p:txBody>
      </p:sp>
      <p:sp>
        <p:nvSpPr>
          <p:cNvPr id="4" name="Content Placeholder 3">
            <a:extLst>
              <a:ext uri="{FF2B5EF4-FFF2-40B4-BE49-F238E27FC236}">
                <a16:creationId xmlns:a16="http://schemas.microsoft.com/office/drawing/2014/main" id="{EAAFB1BF-7F66-4F3B-BB8B-9BC0F910EA11}"/>
              </a:ext>
            </a:extLst>
          </p:cNvPr>
          <p:cNvSpPr>
            <a:spLocks noGrp="1"/>
          </p:cNvSpPr>
          <p:nvPr>
            <p:ph sz="quarter" idx="12"/>
          </p:nvPr>
        </p:nvSpPr>
        <p:spPr>
          <a:xfrm>
            <a:off x="342900" y="2249214"/>
            <a:ext cx="11010900" cy="4075386"/>
          </a:xfrm>
        </p:spPr>
        <p:txBody>
          <a:bodyPr>
            <a:normAutofit/>
          </a:bodyPr>
          <a:lstStyle/>
          <a:p>
            <a:r>
              <a:rPr lang="en-US" b="1" dirty="0"/>
              <a:t>Quantitative Research Design: </a:t>
            </a:r>
            <a:r>
              <a:rPr lang="en-US" dirty="0"/>
              <a:t>data collection using systematic and numerical measures to 	generalize across groups of people</a:t>
            </a:r>
            <a:r>
              <a:rPr lang="en-US" i="1" dirty="0"/>
              <a:t>.</a:t>
            </a:r>
          </a:p>
          <a:p>
            <a:r>
              <a:rPr lang="en-US" b="1" dirty="0"/>
              <a:t>Qualitative Research Design</a:t>
            </a:r>
            <a:r>
              <a:rPr lang="en-US" dirty="0"/>
              <a:t>: data collection using interviews and fieldwork, observation, photos, texts and other subjective measures.</a:t>
            </a:r>
          </a:p>
        </p:txBody>
      </p:sp>
      <p:sp>
        <p:nvSpPr>
          <p:cNvPr id="5" name="Slide Number Placeholder 4">
            <a:extLst>
              <a:ext uri="{FF2B5EF4-FFF2-40B4-BE49-F238E27FC236}">
                <a16:creationId xmlns:a16="http://schemas.microsoft.com/office/drawing/2014/main" id="{E150B709-FDB2-4B4F-98E9-F700B365B33A}"/>
              </a:ext>
            </a:extLst>
          </p:cNvPr>
          <p:cNvSpPr>
            <a:spLocks noGrp="1"/>
          </p:cNvSpPr>
          <p:nvPr>
            <p:ph type="sldNum" sz="quarter" idx="4"/>
          </p:nvPr>
        </p:nvSpPr>
        <p:spPr/>
        <p:txBody>
          <a:bodyPr/>
          <a:lstStyle/>
          <a:p>
            <a:fld id="{634AE98D-A3AE-4130-B41C-175A6CE8A783}" type="slidenum">
              <a:rPr lang="en-US" smtClean="0"/>
              <a:pPr/>
              <a:t>9</a:t>
            </a:fld>
            <a:endParaRPr lang="en-US" dirty="0"/>
          </a:p>
        </p:txBody>
      </p:sp>
      <p:sp>
        <p:nvSpPr>
          <p:cNvPr id="6" name="Footer Placeholder 5">
            <a:extLst>
              <a:ext uri="{FF2B5EF4-FFF2-40B4-BE49-F238E27FC236}">
                <a16:creationId xmlns:a16="http://schemas.microsoft.com/office/drawing/2014/main" id="{537E5225-2B65-4137-93CF-3E6664504F6B}"/>
              </a:ext>
            </a:extLst>
          </p:cNvPr>
          <p:cNvSpPr>
            <a:spLocks noGrp="1"/>
          </p:cNvSpPr>
          <p:nvPr>
            <p:ph type="ftr" sz="quarter" idx="13"/>
          </p:nvPr>
        </p:nvSpPr>
        <p:spPr/>
        <p:txBody>
          <a:bodyPr/>
          <a:lstStyle/>
          <a:p>
            <a:pPr algn="ctr"/>
            <a:r>
              <a:rPr lang="en-US" dirty="0"/>
              <a:t>United Instructors &amp; Textbook Authors Co-op - SociologicalYOU - ISBN 978-1-64007-406-4 - All Rights Reserved</a:t>
            </a:r>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p:blipFill>
        <p:spPr>
          <a:xfrm>
            <a:off x="8692055" y="3772193"/>
            <a:ext cx="2654817" cy="2654817"/>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16038170"/>
      </p:ext>
    </p:extLst>
  </p:cSld>
  <p:clrMapOvr>
    <a:masterClrMapping/>
  </p:clrMapOvr>
  <mc:AlternateContent xmlns:mc="http://schemas.openxmlformats.org/markup-compatibility/2006" xmlns:p14="http://schemas.microsoft.com/office/powerpoint/2010/main">
    <mc:Choice Requires="p14">
      <p:transition spd="slow" p14:dur="2000" advTm="55293"/>
    </mc:Choice>
    <mc:Fallback xmlns="">
      <p:transition spd="slow" advTm="55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Title Slides Master">
  <a:themeElements>
    <a:clrScheme name="SY NEW COLOR">
      <a:dk1>
        <a:srgbClr val="000000"/>
      </a:dk1>
      <a:lt1>
        <a:srgbClr val="FFFFFF"/>
      </a:lt1>
      <a:dk2>
        <a:srgbClr val="000000"/>
      </a:dk2>
      <a:lt2>
        <a:srgbClr val="FFFFFF"/>
      </a:lt2>
      <a:accent1>
        <a:srgbClr val="3268E0"/>
      </a:accent1>
      <a:accent2>
        <a:srgbClr val="F62F60"/>
      </a:accent2>
      <a:accent3>
        <a:srgbClr val="666666"/>
      </a:accent3>
      <a:accent4>
        <a:srgbClr val="808080"/>
      </a:accent4>
      <a:accent5>
        <a:srgbClr val="CCCCCC"/>
      </a:accent5>
      <a:accent6>
        <a:srgbClr val="EC7700"/>
      </a:accent6>
      <a:hlink>
        <a:srgbClr val="0070C0"/>
      </a:hlink>
      <a:folHlink>
        <a:srgbClr val="7030A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 16-9 Final Template.pptx" id="{2C75C0F1-179C-450F-AE0F-F74337DCA68C}" vid="{D135A048-FD12-457C-ACDD-50816C5975C3}"/>
    </a:ext>
  </a:extLst>
</a:theme>
</file>

<file path=ppt/theme/theme2.xml><?xml version="1.0" encoding="utf-8"?>
<a:theme xmlns:a="http://schemas.openxmlformats.org/drawingml/2006/main" name="MainContentSlideMaster">
  <a:themeElements>
    <a:clrScheme name="SY NEW COLOR">
      <a:dk1>
        <a:srgbClr val="000000"/>
      </a:dk1>
      <a:lt1>
        <a:srgbClr val="FFFFFF"/>
      </a:lt1>
      <a:dk2>
        <a:srgbClr val="000000"/>
      </a:dk2>
      <a:lt2>
        <a:srgbClr val="FFFFFF"/>
      </a:lt2>
      <a:accent1>
        <a:srgbClr val="3268E0"/>
      </a:accent1>
      <a:accent2>
        <a:srgbClr val="F62F60"/>
      </a:accent2>
      <a:accent3>
        <a:srgbClr val="666666"/>
      </a:accent3>
      <a:accent4>
        <a:srgbClr val="808080"/>
      </a:accent4>
      <a:accent5>
        <a:srgbClr val="CCCCCC"/>
      </a:accent5>
      <a:accent6>
        <a:srgbClr val="EC7700"/>
      </a:accent6>
      <a:hlink>
        <a:srgbClr val="0070C0"/>
      </a:hlink>
      <a:folHlink>
        <a:srgbClr val="7030A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 16-9 Final Template.pptx" id="{2C75C0F1-179C-450F-AE0F-F74337DCA68C}" vid="{3A2C2190-D08A-4283-804E-71B2438C6D47}"/>
    </a:ext>
  </a:extLst>
</a:theme>
</file>

<file path=ppt/theme/theme3.xml><?xml version="1.0" encoding="utf-8"?>
<a:theme xmlns:a="http://schemas.openxmlformats.org/drawingml/2006/main" name="DeviderSlideMaster">
  <a:themeElements>
    <a:clrScheme name="SY NEW COLOR">
      <a:dk1>
        <a:srgbClr val="000000"/>
      </a:dk1>
      <a:lt1>
        <a:srgbClr val="FFFFFF"/>
      </a:lt1>
      <a:dk2>
        <a:srgbClr val="000000"/>
      </a:dk2>
      <a:lt2>
        <a:srgbClr val="FFFFFF"/>
      </a:lt2>
      <a:accent1>
        <a:srgbClr val="3268E0"/>
      </a:accent1>
      <a:accent2>
        <a:srgbClr val="F62F60"/>
      </a:accent2>
      <a:accent3>
        <a:srgbClr val="666666"/>
      </a:accent3>
      <a:accent4>
        <a:srgbClr val="808080"/>
      </a:accent4>
      <a:accent5>
        <a:srgbClr val="CCCCCC"/>
      </a:accent5>
      <a:accent6>
        <a:srgbClr val="EC7700"/>
      </a:accent6>
      <a:hlink>
        <a:srgbClr val="0070C0"/>
      </a:hlink>
      <a:folHlink>
        <a:srgbClr val="7030A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 16-9 Final Template.pptx" id="{2C75C0F1-179C-450F-AE0F-F74337DCA68C}" vid="{AFA4F27D-1AE6-4612-BA4B-522E9B340ECB}"/>
    </a:ext>
  </a:extLst>
</a:theme>
</file>

<file path=ppt/theme/theme4.xml><?xml version="1.0" encoding="utf-8"?>
<a:theme xmlns:a="http://schemas.openxmlformats.org/drawingml/2006/main" name="ImageDescriptionAppendixSlideMaster">
  <a:themeElements>
    <a:clrScheme name="SY NEW COLOR">
      <a:dk1>
        <a:srgbClr val="000000"/>
      </a:dk1>
      <a:lt1>
        <a:srgbClr val="FFFFFF"/>
      </a:lt1>
      <a:dk2>
        <a:srgbClr val="000000"/>
      </a:dk2>
      <a:lt2>
        <a:srgbClr val="FFFFFF"/>
      </a:lt2>
      <a:accent1>
        <a:srgbClr val="3268E0"/>
      </a:accent1>
      <a:accent2>
        <a:srgbClr val="F62F60"/>
      </a:accent2>
      <a:accent3>
        <a:srgbClr val="666666"/>
      </a:accent3>
      <a:accent4>
        <a:srgbClr val="808080"/>
      </a:accent4>
      <a:accent5>
        <a:srgbClr val="CCCCCC"/>
      </a:accent5>
      <a:accent6>
        <a:srgbClr val="EC7700"/>
      </a:accent6>
      <a:hlink>
        <a:srgbClr val="0070C0"/>
      </a:hlink>
      <a:folHlink>
        <a:srgbClr val="7030A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 16-9 Final Template.pptx" id="{2C75C0F1-179C-450F-AE0F-F74337DCA68C}" vid="{A37D12EA-6B63-4436-BF59-D406A4F14DF2}"/>
    </a:ext>
  </a:extLst>
</a:theme>
</file>

<file path=ppt/theme/theme5.xml><?xml version="1.0" encoding="utf-8"?>
<a:theme xmlns:a="http://schemas.openxmlformats.org/drawingml/2006/main" name="ClosingMaster">
  <a:themeElements>
    <a:clrScheme name="SY NEW COLOR">
      <a:dk1>
        <a:srgbClr val="000000"/>
      </a:dk1>
      <a:lt1>
        <a:srgbClr val="FFFFFF"/>
      </a:lt1>
      <a:dk2>
        <a:srgbClr val="000000"/>
      </a:dk2>
      <a:lt2>
        <a:srgbClr val="FFFFFF"/>
      </a:lt2>
      <a:accent1>
        <a:srgbClr val="3268E0"/>
      </a:accent1>
      <a:accent2>
        <a:srgbClr val="F62F60"/>
      </a:accent2>
      <a:accent3>
        <a:srgbClr val="666666"/>
      </a:accent3>
      <a:accent4>
        <a:srgbClr val="808080"/>
      </a:accent4>
      <a:accent5>
        <a:srgbClr val="CCCCCC"/>
      </a:accent5>
      <a:accent6>
        <a:srgbClr val="EC7700"/>
      </a:accent6>
      <a:hlink>
        <a:srgbClr val="0070C0"/>
      </a:hlink>
      <a:folHlink>
        <a:srgbClr val="7030A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 16-9 Final Template.pptx" id="{2C75C0F1-179C-450F-AE0F-F74337DCA68C}" vid="{77398BFA-C190-4F5B-929C-BBC09D0FA3C2}"/>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SY WideScreen Custom Template</Template>
  <TotalTime>2493</TotalTime>
  <Words>2917</Words>
  <Application>Microsoft Macintosh PowerPoint</Application>
  <PresentationFormat>Widescreen</PresentationFormat>
  <Paragraphs>284</Paragraphs>
  <Slides>32</Slides>
  <Notes>6</Notes>
  <HiddenSlides>0</HiddenSlides>
  <MMClips>27</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32</vt:i4>
      </vt:variant>
    </vt:vector>
  </HeadingPairs>
  <TitlesOfParts>
    <vt:vector size="42" baseType="lpstr">
      <vt:lpstr>Arial</vt:lpstr>
      <vt:lpstr>Calibri</vt:lpstr>
      <vt:lpstr>Courier New</vt:lpstr>
      <vt:lpstr>inherit</vt:lpstr>
      <vt:lpstr>Open Sans</vt:lpstr>
      <vt:lpstr>Title Slides Master</vt:lpstr>
      <vt:lpstr>MainContentSlideMaster</vt:lpstr>
      <vt:lpstr>DeviderSlideMaster</vt:lpstr>
      <vt:lpstr>ImageDescriptionAppendixSlideMaster</vt:lpstr>
      <vt:lpstr>ClosingMaster</vt:lpstr>
      <vt:lpstr>SociologicalYOU  </vt:lpstr>
      <vt:lpstr>Chapter 2</vt:lpstr>
      <vt:lpstr>Modules</vt:lpstr>
      <vt:lpstr>Points to Ponder</vt:lpstr>
      <vt:lpstr>Module 1: Sociology: A Scientific Perspective</vt:lpstr>
      <vt:lpstr>Module 1: Sociology: A Scientific Perspective</vt:lpstr>
      <vt:lpstr>Module 1: Sociology: A Scientific Perspective</vt:lpstr>
      <vt:lpstr>Module 1: Sociology: A Scientific Perspective</vt:lpstr>
      <vt:lpstr>Module 1: Sociology: A Scientific Perspective</vt:lpstr>
      <vt:lpstr>Module 2: The Structure of Research</vt:lpstr>
      <vt:lpstr>Module 2: The Structure of Research</vt:lpstr>
      <vt:lpstr>Module 2: The Structure of Research</vt:lpstr>
      <vt:lpstr>Table 2.2.3: Advantages and Disadvantages of Research Methods</vt:lpstr>
      <vt:lpstr>Module 3: Problems with Sociological Research</vt:lpstr>
      <vt:lpstr>Module 3: Problems with Sociological Research</vt:lpstr>
      <vt:lpstr>Module 4: Applying the Sociological Imagination to Research Methods</vt:lpstr>
      <vt:lpstr>Module 4: Applying the Sociological Imagination to Research Methods</vt:lpstr>
      <vt:lpstr>Module 5: Research Methods in a Changing Society</vt:lpstr>
      <vt:lpstr>Module 5: Research Methods in a Changing Society</vt:lpstr>
      <vt:lpstr>Module 5: Research Methods in a Changing Society</vt:lpstr>
      <vt:lpstr>Module 5: Research Methods in a Changing Society</vt:lpstr>
      <vt:lpstr>Module 5: Research Methods in a Changing Society</vt:lpstr>
      <vt:lpstr>Module 5: Research Methods in a Changing Society</vt:lpstr>
      <vt:lpstr>Module 5: Research Methods in a Changing Society</vt:lpstr>
      <vt:lpstr>Module 5: Research Methods in a Changing Society</vt:lpstr>
      <vt:lpstr>Figure 2.5.2: Emerging Research Methods</vt:lpstr>
      <vt:lpstr>PowerPoint Presentation</vt:lpstr>
      <vt:lpstr>Accessibility Content: Text Alternative for Images</vt:lpstr>
      <vt:lpstr>Quantitative Research Methods and General Characteristics – Text Alternative</vt:lpstr>
      <vt:lpstr>Qualitative Research Methods and General Characteristics – Text Alternative</vt:lpstr>
      <vt:lpstr>Advantages and Disadvantages of Research Methods – Text Alternative</vt:lpstr>
      <vt:lpstr>Emerging Research Methods – Text Alternative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Sociology: A Brief Introduction, 13th edition</dc:title>
  <dc:creator>Windows User</dc:creator>
  <cp:lastModifiedBy>Hovanec-Carey, Amber</cp:lastModifiedBy>
  <cp:revision>133</cp:revision>
  <dcterms:created xsi:type="dcterms:W3CDTF">2019-12-23T09:26:56Z</dcterms:created>
  <dcterms:modified xsi:type="dcterms:W3CDTF">2023-08-04T15:55:38Z</dcterms:modified>
</cp:coreProperties>
</file>