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0" r:id="rId3"/>
    <p:sldMasterId id="2147483693" r:id="rId4"/>
    <p:sldMasterId id="2147483676" r:id="rId5"/>
  </p:sldMasterIdLst>
  <p:notesMasterIdLst>
    <p:notesMasterId r:id="rId27"/>
  </p:notesMasterIdLst>
  <p:handoutMasterIdLst>
    <p:handoutMasterId r:id="rId28"/>
  </p:handoutMasterIdLst>
  <p:sldIdLst>
    <p:sldId id="327" r:id="rId6"/>
    <p:sldId id="258" r:id="rId7"/>
    <p:sldId id="263" r:id="rId8"/>
    <p:sldId id="264" r:id="rId9"/>
    <p:sldId id="272" r:id="rId10"/>
    <p:sldId id="275" r:id="rId11"/>
    <p:sldId id="276" r:id="rId12"/>
    <p:sldId id="279" r:id="rId13"/>
    <p:sldId id="285" r:id="rId14"/>
    <p:sldId id="283" r:id="rId15"/>
    <p:sldId id="286" r:id="rId16"/>
    <p:sldId id="289" r:id="rId17"/>
    <p:sldId id="291" r:id="rId18"/>
    <p:sldId id="293" r:id="rId19"/>
    <p:sldId id="297" r:id="rId20"/>
    <p:sldId id="299" r:id="rId21"/>
    <p:sldId id="304" r:id="rId22"/>
    <p:sldId id="270" r:id="rId23"/>
    <p:sldId id="268" r:id="rId24"/>
    <p:sldId id="328" r:id="rId25"/>
    <p:sldId id="325" r:id="rId26"/>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vanec-Carey, Amber" initials="HA" lastIdx="8" clrIdx="0">
    <p:extLst>
      <p:ext uri="{19B8F6BF-5375-455C-9EA6-DF929625EA0E}">
        <p15:presenceInfo xmlns:p15="http://schemas.microsoft.com/office/powerpoint/2012/main" userId="S::amber.j.carey@tcu.edu::25a14beb-4a74-4b05-8108-603cad940e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FCD"/>
    <a:srgbClr val="92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43" autoAdjust="0"/>
    <p:restoredTop sz="94660"/>
  </p:normalViewPr>
  <p:slideViewPr>
    <p:cSldViewPr snapToGrid="0" showGuides="1">
      <p:cViewPr varScale="1">
        <p:scale>
          <a:sx n="108" d="100"/>
          <a:sy n="108" d="100"/>
        </p:scale>
        <p:origin x="208" y="528"/>
      </p:cViewPr>
      <p:guideLst>
        <p:guide orient="horz" pos="2160"/>
        <p:guide pos="3840"/>
      </p:guideLst>
    </p:cSldViewPr>
  </p:slideViewPr>
  <p:notesTextViewPr>
    <p:cViewPr>
      <p:scale>
        <a:sx n="1" d="1"/>
        <a:sy n="1" d="1"/>
      </p:scale>
      <p:origin x="0" y="0"/>
    </p:cViewPr>
  </p:notesTextViewPr>
  <p:notesViewPr>
    <p:cSldViewPr snapToGrid="0" showGuides="1">
      <p:cViewPr varScale="1">
        <p:scale>
          <a:sx n="71" d="100"/>
          <a:sy n="71" d="100"/>
        </p:scale>
        <p:origin x="3372" y="4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D0F3CD-A4FA-43A2-B5AE-37ECAC118A8C}"/>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D2C850-3AB9-442E-895B-158D0B6008C2}"/>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F3E8F78F-3CEA-4824-82CE-5B60F179032B}" type="datetimeFigureOut">
              <a:rPr lang="en-US" smtClean="0"/>
              <a:t>8/4/23</a:t>
            </a:fld>
            <a:endParaRPr lang="en-US" dirty="0"/>
          </a:p>
        </p:txBody>
      </p:sp>
      <p:sp>
        <p:nvSpPr>
          <p:cNvPr id="4" name="Footer Placeholder 3">
            <a:extLst>
              <a:ext uri="{FF2B5EF4-FFF2-40B4-BE49-F238E27FC236}">
                <a16:creationId xmlns:a16="http://schemas.microsoft.com/office/drawing/2014/main" id="{9A2A41B4-7949-46E1-BF03-501A93A42CC9}"/>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D7FD2E-F7EB-447C-9ED5-5FD1B110E7CF}"/>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5E7DBEC4-F40A-4127-8BC9-5DDC2C6D0B6C}" type="slidenum">
              <a:rPr lang="en-US" smtClean="0"/>
              <a:t>‹#›</a:t>
            </a:fld>
            <a:endParaRPr lang="en-US"/>
          </a:p>
        </p:txBody>
      </p:sp>
    </p:spTree>
    <p:extLst>
      <p:ext uri="{BB962C8B-B14F-4D97-AF65-F5344CB8AC3E}">
        <p14:creationId xmlns:p14="http://schemas.microsoft.com/office/powerpoint/2010/main" val="285201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AA4ACC5-07E7-4884-B7F1-BE76AB332569}" type="datetimeFigureOut">
              <a:rPr lang="en-US" smtClean="0"/>
              <a:t>8/4/23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1B86D59-FD02-4A60-89D0-23361045E773}" type="slidenum">
              <a:rPr lang="en-US" smtClean="0"/>
              <a:t>‹#›</a:t>
            </a:fld>
            <a:endParaRPr lang="en-US"/>
          </a:p>
        </p:txBody>
      </p:sp>
    </p:spTree>
    <p:extLst>
      <p:ext uri="{BB962C8B-B14F-4D97-AF65-F5344CB8AC3E}">
        <p14:creationId xmlns:p14="http://schemas.microsoft.com/office/powerpoint/2010/main" val="27443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ver-Blu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45C5B06-177A-4F27-AB86-8B7ED5E2FB37}"/>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887FA6E3-2B38-4D8E-8275-8D7ABE0A3AF9}"/>
              </a:ext>
            </a:extLst>
          </p:cNvPr>
          <p:cNvSpPr/>
          <p:nvPr userDrawn="1"/>
        </p:nvSpPr>
        <p:spPr>
          <a:xfrm>
            <a:off x="1" y="2026302"/>
            <a:ext cx="6047054" cy="3532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637B987C-F73D-4A6C-9D45-935100FF58D0}"/>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effectLst/>
              </a:defRPr>
            </a:lvl1pPr>
          </a:lstStyle>
          <a:p>
            <a:r>
              <a:rPr lang="en-US" dirty="0"/>
              <a:t>Presentation Title</a:t>
            </a:r>
          </a:p>
        </p:txBody>
      </p:sp>
      <p:sp>
        <p:nvSpPr>
          <p:cNvPr id="8" name="Subtitle">
            <a:extLst>
              <a:ext uri="{FF2B5EF4-FFF2-40B4-BE49-F238E27FC236}">
                <a16:creationId xmlns:a16="http://schemas.microsoft.com/office/drawing/2014/main" id="{498CACB0-F0FD-499B-A972-575E5F33CFC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a:extLst>
              <a:ext uri="{FF2B5EF4-FFF2-40B4-BE49-F238E27FC236}">
                <a16:creationId xmlns:a16="http://schemas.microsoft.com/office/drawing/2014/main" id="{B9829546-4A1E-428A-8949-001AD0529654}"/>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2" name="Flowchart: Process 11">
            <a:extLst>
              <a:ext uri="{FF2B5EF4-FFF2-40B4-BE49-F238E27FC236}">
                <a16:creationId xmlns:a16="http://schemas.microsoft.com/office/drawing/2014/main" id="{E9B3F09D-2E4F-4700-8259-2EAB82919C56}"/>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F09DC597-74DE-4A98-956E-081C44245C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33D5C6D8-7630-4F37-BDFB-49220B0253FC}"/>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8021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10" name="Slide Title">
            <a:extLst>
              <a:ext uri="{FF2B5EF4-FFF2-40B4-BE49-F238E27FC236}">
                <a16:creationId xmlns:a16="http://schemas.microsoft.com/office/drawing/2014/main" id="{7844DE21-488B-482E-A0E5-43C04BE3DB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11" name="Content Placeholder 1">
            <a:extLst>
              <a:ext uri="{FF2B5EF4-FFF2-40B4-BE49-F238E27FC236}">
                <a16:creationId xmlns:a16="http://schemas.microsoft.com/office/drawing/2014/main" id="{3FFDA9D9-8A70-49EE-8919-306CEDDD4AAE}"/>
              </a:ext>
            </a:extLst>
          </p:cNvPr>
          <p:cNvSpPr>
            <a:spLocks noGrp="1"/>
          </p:cNvSpPr>
          <p:nvPr>
            <p:ph sz="quarter" idx="11" hasCustomPrompt="1"/>
          </p:nvPr>
        </p:nvSpPr>
        <p:spPr>
          <a:xfrm>
            <a:off x="342899" y="1120441"/>
            <a:ext cx="533469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Appendix Link">
            <a:extLst>
              <a:ext uri="{FF2B5EF4-FFF2-40B4-BE49-F238E27FC236}">
                <a16:creationId xmlns:a16="http://schemas.microsoft.com/office/drawing/2014/main" id="{8DA8E396-49CB-44B6-819A-0F704E1CCDB9}"/>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3" name="Image Credit">
            <a:extLst>
              <a:ext uri="{FF2B5EF4-FFF2-40B4-BE49-F238E27FC236}">
                <a16:creationId xmlns:a16="http://schemas.microsoft.com/office/drawing/2014/main" id="{37CDDB7F-E26B-456C-BE9A-6CED941184CD}"/>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4" name="Content Placeholder 1">
            <a:extLst>
              <a:ext uri="{FF2B5EF4-FFF2-40B4-BE49-F238E27FC236}">
                <a16:creationId xmlns:a16="http://schemas.microsoft.com/office/drawing/2014/main" id="{C2496F98-2786-4FD9-B946-2973B237BBFB}"/>
              </a:ext>
            </a:extLst>
          </p:cNvPr>
          <p:cNvSpPr>
            <a:spLocks noGrp="1"/>
          </p:cNvSpPr>
          <p:nvPr>
            <p:ph sz="quarter" idx="14" hasCustomPrompt="1"/>
          </p:nvPr>
        </p:nvSpPr>
        <p:spPr>
          <a:xfrm>
            <a:off x="5935287" y="1104900"/>
            <a:ext cx="541851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5" name="Slide Number Placeholder 4">
            <a:extLst>
              <a:ext uri="{FF2B5EF4-FFF2-40B4-BE49-F238E27FC236}">
                <a16:creationId xmlns:a16="http://schemas.microsoft.com/office/drawing/2014/main" id="{3B914D7B-3921-44F3-90B0-3D1F3314C330}"/>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66044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415C26B4-3443-449C-9F2E-F2E3E8BDCECF}"/>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7" name="Content Placeholder 1">
            <a:extLst>
              <a:ext uri="{FF2B5EF4-FFF2-40B4-BE49-F238E27FC236}">
                <a16:creationId xmlns:a16="http://schemas.microsoft.com/office/drawing/2014/main" id="{448D8777-4D3A-4177-AD9A-61E296AE98AC}"/>
              </a:ext>
            </a:extLst>
          </p:cNvPr>
          <p:cNvSpPr>
            <a:spLocks noGrp="1"/>
          </p:cNvSpPr>
          <p:nvPr>
            <p:ph sz="quarter" idx="11" hasCustomPrompt="1"/>
          </p:nvPr>
        </p:nvSpPr>
        <p:spPr>
          <a:xfrm>
            <a:off x="342899" y="1120441"/>
            <a:ext cx="7429501"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8" name="Appendix Link">
            <a:extLst>
              <a:ext uri="{FF2B5EF4-FFF2-40B4-BE49-F238E27FC236}">
                <a16:creationId xmlns:a16="http://schemas.microsoft.com/office/drawing/2014/main" id="{98656C90-4C0E-47C4-9D09-617B0303AAF1}"/>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C2D3C801-9FA0-402A-8F2A-AE08F92D06FA}"/>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0" name="Content Placeholder 1">
            <a:extLst>
              <a:ext uri="{FF2B5EF4-FFF2-40B4-BE49-F238E27FC236}">
                <a16:creationId xmlns:a16="http://schemas.microsoft.com/office/drawing/2014/main" id="{9FEDD192-24E1-45C4-959C-03FD1B98BD7D}"/>
              </a:ext>
            </a:extLst>
          </p:cNvPr>
          <p:cNvSpPr>
            <a:spLocks noGrp="1"/>
          </p:cNvSpPr>
          <p:nvPr>
            <p:ph sz="quarter" idx="14" hasCustomPrompt="1"/>
          </p:nvPr>
        </p:nvSpPr>
        <p:spPr>
          <a:xfrm>
            <a:off x="7971905" y="1104900"/>
            <a:ext cx="3381895"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F134E337-0864-49F8-B04B-AEDD2F491E6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183948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E4050B75-5B69-4976-9427-B09D8EE2729B}"/>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12" name="Content Placeholder 1">
            <a:extLst>
              <a:ext uri="{FF2B5EF4-FFF2-40B4-BE49-F238E27FC236}">
                <a16:creationId xmlns:a16="http://schemas.microsoft.com/office/drawing/2014/main" id="{4F3F781D-4072-4E74-8A1F-1A6786F81EE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3" name="Content Placeholder 1">
            <a:extLst>
              <a:ext uri="{FF2B5EF4-FFF2-40B4-BE49-F238E27FC236}">
                <a16:creationId xmlns:a16="http://schemas.microsoft.com/office/drawing/2014/main" id="{369C879D-0D69-46DE-8D97-54EA42117461}"/>
              </a:ext>
            </a:extLst>
          </p:cNvPr>
          <p:cNvSpPr>
            <a:spLocks noGrp="1"/>
          </p:cNvSpPr>
          <p:nvPr>
            <p:ph sz="quarter" idx="12" hasCustomPrompt="1"/>
          </p:nvPr>
        </p:nvSpPr>
        <p:spPr>
          <a:xfrm>
            <a:off x="342900" y="3746212"/>
            <a:ext cx="7221682"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4" name="Slide Number Placeholder 4">
            <a:extLst>
              <a:ext uri="{FF2B5EF4-FFF2-40B4-BE49-F238E27FC236}">
                <a16:creationId xmlns:a16="http://schemas.microsoft.com/office/drawing/2014/main" id="{31E73CC8-867C-4623-A9FB-097AFAA32C5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Content Placeholder 1">
            <a:extLst>
              <a:ext uri="{FF2B5EF4-FFF2-40B4-BE49-F238E27FC236}">
                <a16:creationId xmlns:a16="http://schemas.microsoft.com/office/drawing/2014/main" id="{3E7E735B-7F33-4631-9D2C-7C0EB6962446}"/>
              </a:ext>
            </a:extLst>
          </p:cNvPr>
          <p:cNvSpPr>
            <a:spLocks noGrp="1"/>
          </p:cNvSpPr>
          <p:nvPr>
            <p:ph sz="quarter" idx="13" hasCustomPrompt="1"/>
          </p:nvPr>
        </p:nvSpPr>
        <p:spPr>
          <a:xfrm>
            <a:off x="7730836" y="3749918"/>
            <a:ext cx="3622964"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6" name="Appendix Link">
            <a:extLst>
              <a:ext uri="{FF2B5EF4-FFF2-40B4-BE49-F238E27FC236}">
                <a16:creationId xmlns:a16="http://schemas.microsoft.com/office/drawing/2014/main" id="{D4A5802D-DACA-4B0B-B0F2-3BAD150159EE}"/>
              </a:ext>
            </a:extLst>
          </p:cNvPr>
          <p:cNvSpPr>
            <a:spLocks noGrp="1"/>
          </p:cNvSpPr>
          <p:nvPr>
            <p:ph type="body" sz="quarter" idx="14"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7" name="Image Credit">
            <a:extLst>
              <a:ext uri="{FF2B5EF4-FFF2-40B4-BE49-F238E27FC236}">
                <a16:creationId xmlns:a16="http://schemas.microsoft.com/office/drawing/2014/main" id="{00564C44-0701-495B-82F9-DF5034D23E24}"/>
              </a:ext>
            </a:extLst>
          </p:cNvPr>
          <p:cNvSpPr>
            <a:spLocks noGrp="1"/>
          </p:cNvSpPr>
          <p:nvPr>
            <p:ph type="body" sz="quarter" idx="15" hasCustomPrompt="1"/>
          </p:nvPr>
        </p:nvSpPr>
        <p:spPr>
          <a:xfrm>
            <a:off x="1740133" y="6584649"/>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Tree>
    <p:extLst>
      <p:ext uri="{BB962C8B-B14F-4D97-AF65-F5344CB8AC3E}">
        <p14:creationId xmlns:p14="http://schemas.microsoft.com/office/powerpoint/2010/main" val="588883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D06EFEA8-8F6F-4F0F-86C4-DE2783E25DE5}"/>
              </a:ext>
            </a:extLst>
          </p:cNvPr>
          <p:cNvSpPr>
            <a:spLocks noGrp="1"/>
          </p:cNvSpPr>
          <p:nvPr>
            <p:ph type="title" hasCustomPrompt="1"/>
          </p:nvPr>
        </p:nvSpPr>
        <p:spPr>
          <a:xfrm>
            <a:off x="342900" y="121921"/>
            <a:ext cx="11010900" cy="792479"/>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E7B5D86E-78EB-4740-A069-EC533B6F2F2D}"/>
              </a:ext>
            </a:extLst>
          </p:cNvPr>
          <p:cNvSpPr>
            <a:spLocks noGrp="1"/>
          </p:cNvSpPr>
          <p:nvPr>
            <p:ph sz="quarter" idx="11" hasCustomPrompt="1"/>
          </p:nvPr>
        </p:nvSpPr>
        <p:spPr>
          <a:xfrm>
            <a:off x="342900" y="1093831"/>
            <a:ext cx="11010900" cy="612476"/>
          </a:xfrm>
          <a:prstGeom prst="rect">
            <a:avLst/>
          </a:prstGeom>
        </p:spPr>
        <p:txBody>
          <a:bodyPr>
            <a:noAutofit/>
          </a:bodyPr>
          <a:lstStyle>
            <a:lvl1pPr>
              <a:defRPr sz="2400"/>
            </a:lvl1pPr>
            <a:lvl2pPr>
              <a:defRPr sz="2000"/>
            </a:lvl2pPr>
            <a:lvl3pPr>
              <a:defRPr sz="2000"/>
            </a:lvl3pPr>
          </a:lstStyle>
          <a:p>
            <a:pPr lvl="0"/>
            <a:r>
              <a:rPr lang="en-US" dirty="0"/>
              <a:t>Slide Content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AA240936-B42A-44CF-BB38-220E7984C85D}"/>
              </a:ext>
            </a:extLst>
          </p:cNvPr>
          <p:cNvSpPr>
            <a:spLocks noGrp="1"/>
          </p:cNvSpPr>
          <p:nvPr>
            <p:ph sz="quarter" idx="14" hasCustomPrompt="1"/>
          </p:nvPr>
        </p:nvSpPr>
        <p:spPr>
          <a:xfrm>
            <a:off x="342900" y="1887617"/>
            <a:ext cx="11010900" cy="649138"/>
          </a:xfrm>
        </p:spPr>
        <p:txBody>
          <a:bodyPr>
            <a:noAutofit/>
          </a:bodyPr>
          <a:lstStyle>
            <a:lvl1pPr>
              <a:defRPr sz="2400"/>
            </a:lvl1pPr>
            <a:lvl2pPr>
              <a:defRPr sz="2000"/>
            </a:lvl2pPr>
            <a:lvl3pPr>
              <a:defRPr sz="2000"/>
            </a:lvl3pPr>
          </a:lstStyle>
          <a:p>
            <a:pPr lvl="0"/>
            <a:r>
              <a:rPr lang="en-US" dirty="0"/>
              <a:t>Slide Content 2</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9269989-FCAE-4B71-AF9E-A05D787DEC64}"/>
              </a:ext>
            </a:extLst>
          </p:cNvPr>
          <p:cNvSpPr>
            <a:spLocks noGrp="1"/>
          </p:cNvSpPr>
          <p:nvPr>
            <p:ph sz="quarter" idx="15" hasCustomPrompt="1"/>
          </p:nvPr>
        </p:nvSpPr>
        <p:spPr>
          <a:xfrm>
            <a:off x="342900" y="2718065"/>
            <a:ext cx="11010900" cy="673100"/>
          </a:xfrm>
        </p:spPr>
        <p:txBody>
          <a:bodyPr>
            <a:noAutofit/>
          </a:bodyPr>
          <a:lstStyle>
            <a:lvl1pPr>
              <a:defRPr sz="2400"/>
            </a:lvl1pPr>
            <a:lvl2pPr>
              <a:defRPr sz="2000"/>
            </a:lvl2pPr>
            <a:lvl3pPr>
              <a:defRPr sz="2000"/>
            </a:lvl3pPr>
          </a:lstStyle>
          <a:p>
            <a:pPr lvl="0"/>
            <a:r>
              <a:rPr lang="en-US" dirty="0"/>
              <a:t>Slide Content 3</a:t>
            </a:r>
          </a:p>
          <a:p>
            <a:pPr lvl="1"/>
            <a:r>
              <a:rPr lang="en-US" dirty="0"/>
              <a:t>Second level</a:t>
            </a:r>
          </a:p>
          <a:p>
            <a:pPr lvl="2"/>
            <a:r>
              <a:rPr lang="en-US" dirty="0"/>
              <a:t>Third level</a:t>
            </a:r>
          </a:p>
        </p:txBody>
      </p:sp>
      <p:sp>
        <p:nvSpPr>
          <p:cNvPr id="12" name="Content Placeholder 4">
            <a:extLst>
              <a:ext uri="{FF2B5EF4-FFF2-40B4-BE49-F238E27FC236}">
                <a16:creationId xmlns:a16="http://schemas.microsoft.com/office/drawing/2014/main" id="{11E7D70B-55BD-4D44-8757-C9111C895DAA}"/>
              </a:ext>
            </a:extLst>
          </p:cNvPr>
          <p:cNvSpPr>
            <a:spLocks noGrp="1"/>
          </p:cNvSpPr>
          <p:nvPr>
            <p:ph sz="quarter" idx="16" hasCustomPrompt="1"/>
          </p:nvPr>
        </p:nvSpPr>
        <p:spPr>
          <a:xfrm>
            <a:off x="342900" y="3572475"/>
            <a:ext cx="11010900" cy="698500"/>
          </a:xfrm>
        </p:spPr>
        <p:txBody>
          <a:bodyPr/>
          <a:lstStyle>
            <a:lvl1pPr>
              <a:defRPr sz="2400"/>
            </a:lvl1pPr>
            <a:lvl2pPr>
              <a:defRPr sz="2000"/>
            </a:lvl2pPr>
            <a:lvl3pPr>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5902B204-DB00-484F-9DD2-D850F2BFBF46}"/>
              </a:ext>
            </a:extLst>
          </p:cNvPr>
          <p:cNvSpPr>
            <a:spLocks noGrp="1"/>
          </p:cNvSpPr>
          <p:nvPr>
            <p:ph sz="quarter" idx="17" hasCustomPrompt="1"/>
          </p:nvPr>
        </p:nvSpPr>
        <p:spPr>
          <a:xfrm>
            <a:off x="342900" y="4452285"/>
            <a:ext cx="11010900" cy="698500"/>
          </a:xfrm>
        </p:spPr>
        <p:txBody>
          <a:bodyPr/>
          <a:lstStyle>
            <a:lvl1pPr>
              <a:defRPr sz="2400"/>
            </a:lvl1pPr>
            <a:lvl2pPr>
              <a:defRPr sz="2000"/>
            </a:lvl2pPr>
            <a:lvl3pPr>
              <a:defRPr sz="2000"/>
            </a:lvl3pPr>
          </a:lstStyle>
          <a:p>
            <a:pPr lvl="0"/>
            <a:r>
              <a:rPr lang="en-US" dirty="0"/>
              <a:t>Slide Content 5</a:t>
            </a:r>
          </a:p>
          <a:p>
            <a:pPr lvl="1"/>
            <a:r>
              <a:rPr lang="en-US" dirty="0"/>
              <a:t>Second level</a:t>
            </a:r>
          </a:p>
          <a:p>
            <a:pPr lvl="2"/>
            <a:r>
              <a:rPr lang="en-US" dirty="0"/>
              <a:t>Third level</a:t>
            </a:r>
          </a:p>
        </p:txBody>
      </p:sp>
      <p:sp>
        <p:nvSpPr>
          <p:cNvPr id="14" name="Content Placeholder 6">
            <a:extLst>
              <a:ext uri="{FF2B5EF4-FFF2-40B4-BE49-F238E27FC236}">
                <a16:creationId xmlns:a16="http://schemas.microsoft.com/office/drawing/2014/main" id="{5F8C0F0C-7B80-4D0B-B3AC-EA008C38CB56}"/>
              </a:ext>
            </a:extLst>
          </p:cNvPr>
          <p:cNvSpPr>
            <a:spLocks noGrp="1"/>
          </p:cNvSpPr>
          <p:nvPr>
            <p:ph sz="quarter" idx="18" hasCustomPrompt="1"/>
          </p:nvPr>
        </p:nvSpPr>
        <p:spPr>
          <a:xfrm>
            <a:off x="342900" y="5332096"/>
            <a:ext cx="11010900" cy="733425"/>
          </a:xfrm>
        </p:spPr>
        <p:txBody>
          <a:bodyPr/>
          <a:lstStyle>
            <a:lvl1pPr>
              <a:defRPr sz="2400" b="0"/>
            </a:lvl1pPr>
            <a:lvl2pPr>
              <a:defRPr sz="2000"/>
            </a:lvl2pPr>
            <a:lvl3pPr>
              <a:defRPr sz="2000"/>
            </a:lvl3pPr>
          </a:lstStyle>
          <a:p>
            <a:pPr lvl="0"/>
            <a:r>
              <a:rPr lang="en-US" dirty="0"/>
              <a:t>Slide Content 6</a:t>
            </a:r>
          </a:p>
          <a:p>
            <a:pPr lvl="1"/>
            <a:r>
              <a:rPr lang="en-US" dirty="0"/>
              <a:t>Second level</a:t>
            </a:r>
          </a:p>
          <a:p>
            <a:pPr lvl="2"/>
            <a:r>
              <a:rPr lang="en-US" dirty="0"/>
              <a:t>Third level</a:t>
            </a:r>
          </a:p>
        </p:txBody>
      </p:sp>
      <p:sp>
        <p:nvSpPr>
          <p:cNvPr id="16" name="Slide Number Placeholder 4">
            <a:extLst>
              <a:ext uri="{FF2B5EF4-FFF2-40B4-BE49-F238E27FC236}">
                <a16:creationId xmlns:a16="http://schemas.microsoft.com/office/drawing/2014/main" id="{05D9504C-1253-4D88-9693-98529AD17F5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7" name="Appendix Link">
            <a:extLst>
              <a:ext uri="{FF2B5EF4-FFF2-40B4-BE49-F238E27FC236}">
                <a16:creationId xmlns:a16="http://schemas.microsoft.com/office/drawing/2014/main" id="{DE50183A-4AA3-4AEB-AB6E-531EC58FB97A}"/>
              </a:ext>
            </a:extLst>
          </p:cNvPr>
          <p:cNvSpPr>
            <a:spLocks noGrp="1"/>
          </p:cNvSpPr>
          <p:nvPr>
            <p:ph type="body" sz="quarter" idx="19"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8" name="Footer Placeholder 3">
            <a:extLst>
              <a:ext uri="{FF2B5EF4-FFF2-40B4-BE49-F238E27FC236}">
                <a16:creationId xmlns:a16="http://schemas.microsoft.com/office/drawing/2014/main" id="{A3D072B7-D07D-4636-901E-85C33FE2EEE7}"/>
              </a:ext>
            </a:extLst>
          </p:cNvPr>
          <p:cNvSpPr>
            <a:spLocks noGrp="1"/>
          </p:cNvSpPr>
          <p:nvPr>
            <p:ph type="ftr" sz="quarter" idx="20"/>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68791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Main Plac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F8A0-D838-4B60-A6EE-7BD83A12064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B6EE20-5767-4F2B-A6E9-8C84187EE8CD}"/>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227EDA89-C2F5-4748-8B4A-06BF10B9DE71}"/>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25" name="Text Placeholder 7">
            <a:extLst>
              <a:ext uri="{FF2B5EF4-FFF2-40B4-BE49-F238E27FC236}">
                <a16:creationId xmlns:a16="http://schemas.microsoft.com/office/drawing/2014/main" id="{E401B71D-64BE-400D-B66B-879CBB2FFEFA}"/>
              </a:ext>
            </a:extLst>
          </p:cNvPr>
          <p:cNvSpPr>
            <a:spLocks noGrp="1"/>
          </p:cNvSpPr>
          <p:nvPr>
            <p:ph type="body" sz="quarter" idx="13" hasCustomPrompt="1"/>
          </p:nvPr>
        </p:nvSpPr>
        <p:spPr>
          <a:xfrm>
            <a:off x="1169988"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6" name="Text Placeholder 7">
            <a:extLst>
              <a:ext uri="{FF2B5EF4-FFF2-40B4-BE49-F238E27FC236}">
                <a16:creationId xmlns:a16="http://schemas.microsoft.com/office/drawing/2014/main" id="{6D0F6D6D-CA27-4725-8DEA-3294B0FC0CE5}"/>
              </a:ext>
            </a:extLst>
          </p:cNvPr>
          <p:cNvSpPr>
            <a:spLocks noGrp="1"/>
          </p:cNvSpPr>
          <p:nvPr>
            <p:ph type="body" sz="quarter" idx="14" hasCustomPrompt="1"/>
          </p:nvPr>
        </p:nvSpPr>
        <p:spPr>
          <a:xfrm>
            <a:off x="1169988"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7" name="Text Placeholder 7">
            <a:extLst>
              <a:ext uri="{FF2B5EF4-FFF2-40B4-BE49-F238E27FC236}">
                <a16:creationId xmlns:a16="http://schemas.microsoft.com/office/drawing/2014/main" id="{0C54000B-F9C2-44A1-A51C-1B37EE2CCA0D}"/>
              </a:ext>
            </a:extLst>
          </p:cNvPr>
          <p:cNvSpPr>
            <a:spLocks noGrp="1"/>
          </p:cNvSpPr>
          <p:nvPr>
            <p:ph type="body" sz="quarter" idx="15" hasCustomPrompt="1"/>
          </p:nvPr>
        </p:nvSpPr>
        <p:spPr>
          <a:xfrm>
            <a:off x="1169988"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8" name="Text Placeholder 7">
            <a:extLst>
              <a:ext uri="{FF2B5EF4-FFF2-40B4-BE49-F238E27FC236}">
                <a16:creationId xmlns:a16="http://schemas.microsoft.com/office/drawing/2014/main" id="{F41E9A02-90F1-4CF2-9F90-FEEE42E86B9B}"/>
              </a:ext>
            </a:extLst>
          </p:cNvPr>
          <p:cNvSpPr>
            <a:spLocks noGrp="1"/>
          </p:cNvSpPr>
          <p:nvPr>
            <p:ph type="body" sz="quarter" idx="16" hasCustomPrompt="1"/>
          </p:nvPr>
        </p:nvSpPr>
        <p:spPr>
          <a:xfrm>
            <a:off x="1169988"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9" name="Text Placeholder 7">
            <a:extLst>
              <a:ext uri="{FF2B5EF4-FFF2-40B4-BE49-F238E27FC236}">
                <a16:creationId xmlns:a16="http://schemas.microsoft.com/office/drawing/2014/main" id="{9A7109A0-0790-4AE2-B051-F7511A29D3A1}"/>
              </a:ext>
            </a:extLst>
          </p:cNvPr>
          <p:cNvSpPr>
            <a:spLocks noGrp="1"/>
          </p:cNvSpPr>
          <p:nvPr>
            <p:ph type="body" sz="quarter" idx="17" hasCustomPrompt="1"/>
          </p:nvPr>
        </p:nvSpPr>
        <p:spPr>
          <a:xfrm>
            <a:off x="1169988"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0" name="Text Placeholder 7">
            <a:extLst>
              <a:ext uri="{FF2B5EF4-FFF2-40B4-BE49-F238E27FC236}">
                <a16:creationId xmlns:a16="http://schemas.microsoft.com/office/drawing/2014/main" id="{E0BA8597-464F-4916-B444-1D883ACFE18B}"/>
              </a:ext>
            </a:extLst>
          </p:cNvPr>
          <p:cNvSpPr>
            <a:spLocks noGrp="1"/>
          </p:cNvSpPr>
          <p:nvPr>
            <p:ph type="body" sz="quarter" idx="18" hasCustomPrompt="1"/>
          </p:nvPr>
        </p:nvSpPr>
        <p:spPr>
          <a:xfrm>
            <a:off x="6494241"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1" name="Text Placeholder 7">
            <a:extLst>
              <a:ext uri="{FF2B5EF4-FFF2-40B4-BE49-F238E27FC236}">
                <a16:creationId xmlns:a16="http://schemas.microsoft.com/office/drawing/2014/main" id="{7CB3DD70-86A3-463D-B0EC-0A0A460F0371}"/>
              </a:ext>
            </a:extLst>
          </p:cNvPr>
          <p:cNvSpPr>
            <a:spLocks noGrp="1"/>
          </p:cNvSpPr>
          <p:nvPr>
            <p:ph type="body" sz="quarter" idx="19" hasCustomPrompt="1"/>
          </p:nvPr>
        </p:nvSpPr>
        <p:spPr>
          <a:xfrm>
            <a:off x="6494241"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2" name="Text Placeholder 7">
            <a:extLst>
              <a:ext uri="{FF2B5EF4-FFF2-40B4-BE49-F238E27FC236}">
                <a16:creationId xmlns:a16="http://schemas.microsoft.com/office/drawing/2014/main" id="{18C599F2-041F-49F0-8862-94B4C65C36EB}"/>
              </a:ext>
            </a:extLst>
          </p:cNvPr>
          <p:cNvSpPr>
            <a:spLocks noGrp="1"/>
          </p:cNvSpPr>
          <p:nvPr>
            <p:ph type="body" sz="quarter" idx="20" hasCustomPrompt="1"/>
          </p:nvPr>
        </p:nvSpPr>
        <p:spPr>
          <a:xfrm>
            <a:off x="6494241"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3" name="Text Placeholder 7">
            <a:extLst>
              <a:ext uri="{FF2B5EF4-FFF2-40B4-BE49-F238E27FC236}">
                <a16:creationId xmlns:a16="http://schemas.microsoft.com/office/drawing/2014/main" id="{3320D77A-4CF6-4ADA-9880-79036A8BE568}"/>
              </a:ext>
            </a:extLst>
          </p:cNvPr>
          <p:cNvSpPr>
            <a:spLocks noGrp="1"/>
          </p:cNvSpPr>
          <p:nvPr>
            <p:ph type="body" sz="quarter" idx="21" hasCustomPrompt="1"/>
          </p:nvPr>
        </p:nvSpPr>
        <p:spPr>
          <a:xfrm>
            <a:off x="6494241"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4" name="Text Placeholder 7">
            <a:extLst>
              <a:ext uri="{FF2B5EF4-FFF2-40B4-BE49-F238E27FC236}">
                <a16:creationId xmlns:a16="http://schemas.microsoft.com/office/drawing/2014/main" id="{AC865366-8F58-469A-98DF-069FBDCC741E}"/>
              </a:ext>
            </a:extLst>
          </p:cNvPr>
          <p:cNvSpPr>
            <a:spLocks noGrp="1"/>
          </p:cNvSpPr>
          <p:nvPr>
            <p:ph type="body" sz="quarter" idx="22" hasCustomPrompt="1"/>
          </p:nvPr>
        </p:nvSpPr>
        <p:spPr>
          <a:xfrm>
            <a:off x="6494241"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5" name="Text Placeholder 28">
            <a:extLst>
              <a:ext uri="{FF2B5EF4-FFF2-40B4-BE49-F238E27FC236}">
                <a16:creationId xmlns:a16="http://schemas.microsoft.com/office/drawing/2014/main" id="{37044D5B-7847-43F0-A760-97C5B850DA47}"/>
              </a:ext>
            </a:extLst>
          </p:cNvPr>
          <p:cNvSpPr>
            <a:spLocks noGrp="1"/>
          </p:cNvSpPr>
          <p:nvPr>
            <p:ph type="body" sz="quarter" idx="23" hasCustomPrompt="1"/>
          </p:nvPr>
        </p:nvSpPr>
        <p:spPr>
          <a:xfrm>
            <a:off x="383756" y="1118062"/>
            <a:ext cx="621792" cy="621792"/>
          </a:xfrm>
          <a:prstGeom prst="ellipse">
            <a:avLst/>
          </a:prstGeom>
          <a:solidFill>
            <a:schemeClr val="bg2">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6" name="Text Placeholder 28">
            <a:extLst>
              <a:ext uri="{FF2B5EF4-FFF2-40B4-BE49-F238E27FC236}">
                <a16:creationId xmlns:a16="http://schemas.microsoft.com/office/drawing/2014/main" id="{B40A108B-599F-4130-B30D-4F181DE88919}"/>
              </a:ext>
            </a:extLst>
          </p:cNvPr>
          <p:cNvSpPr>
            <a:spLocks noGrp="1"/>
          </p:cNvSpPr>
          <p:nvPr>
            <p:ph type="body" sz="quarter" idx="24" hasCustomPrompt="1"/>
          </p:nvPr>
        </p:nvSpPr>
        <p:spPr>
          <a:xfrm>
            <a:off x="383756"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7" name="Text Placeholder 28">
            <a:extLst>
              <a:ext uri="{FF2B5EF4-FFF2-40B4-BE49-F238E27FC236}">
                <a16:creationId xmlns:a16="http://schemas.microsoft.com/office/drawing/2014/main" id="{F873B1F5-B35A-44F6-8170-D402D8E905B9}"/>
              </a:ext>
            </a:extLst>
          </p:cNvPr>
          <p:cNvSpPr>
            <a:spLocks noGrp="1"/>
          </p:cNvSpPr>
          <p:nvPr>
            <p:ph type="body" sz="quarter" idx="25" hasCustomPrompt="1"/>
          </p:nvPr>
        </p:nvSpPr>
        <p:spPr>
          <a:xfrm>
            <a:off x="383756"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8" name="Text Placeholder 28">
            <a:extLst>
              <a:ext uri="{FF2B5EF4-FFF2-40B4-BE49-F238E27FC236}">
                <a16:creationId xmlns:a16="http://schemas.microsoft.com/office/drawing/2014/main" id="{3DA33617-34F6-40A8-A3E7-B9CA5FF787B8}"/>
              </a:ext>
            </a:extLst>
          </p:cNvPr>
          <p:cNvSpPr>
            <a:spLocks noGrp="1"/>
          </p:cNvSpPr>
          <p:nvPr>
            <p:ph type="body" sz="quarter" idx="26" hasCustomPrompt="1"/>
          </p:nvPr>
        </p:nvSpPr>
        <p:spPr>
          <a:xfrm>
            <a:off x="383756"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9" name="Text Placeholder 28">
            <a:extLst>
              <a:ext uri="{FF2B5EF4-FFF2-40B4-BE49-F238E27FC236}">
                <a16:creationId xmlns:a16="http://schemas.microsoft.com/office/drawing/2014/main" id="{6DD1E013-BD12-4ACA-A700-90CE8EC1538C}"/>
              </a:ext>
            </a:extLst>
          </p:cNvPr>
          <p:cNvSpPr>
            <a:spLocks noGrp="1"/>
          </p:cNvSpPr>
          <p:nvPr>
            <p:ph type="body" sz="quarter" idx="27" hasCustomPrompt="1"/>
          </p:nvPr>
        </p:nvSpPr>
        <p:spPr>
          <a:xfrm>
            <a:off x="383756"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0" name="Text Placeholder 28">
            <a:extLst>
              <a:ext uri="{FF2B5EF4-FFF2-40B4-BE49-F238E27FC236}">
                <a16:creationId xmlns:a16="http://schemas.microsoft.com/office/drawing/2014/main" id="{E4BE7B35-FD78-4D63-8A6D-524BD7F83601}"/>
              </a:ext>
            </a:extLst>
          </p:cNvPr>
          <p:cNvSpPr>
            <a:spLocks noGrp="1"/>
          </p:cNvSpPr>
          <p:nvPr>
            <p:ph type="body" sz="quarter" idx="28" hasCustomPrompt="1"/>
          </p:nvPr>
        </p:nvSpPr>
        <p:spPr>
          <a:xfrm>
            <a:off x="5710667" y="1118062"/>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1" name="Text Placeholder 28">
            <a:extLst>
              <a:ext uri="{FF2B5EF4-FFF2-40B4-BE49-F238E27FC236}">
                <a16:creationId xmlns:a16="http://schemas.microsoft.com/office/drawing/2014/main" id="{14E337E2-D0A1-42DF-AB20-46A0BD300DCA}"/>
              </a:ext>
            </a:extLst>
          </p:cNvPr>
          <p:cNvSpPr>
            <a:spLocks noGrp="1"/>
          </p:cNvSpPr>
          <p:nvPr>
            <p:ph type="body" sz="quarter" idx="29" hasCustomPrompt="1"/>
          </p:nvPr>
        </p:nvSpPr>
        <p:spPr>
          <a:xfrm>
            <a:off x="5710667"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2" name="Text Placeholder 28">
            <a:extLst>
              <a:ext uri="{FF2B5EF4-FFF2-40B4-BE49-F238E27FC236}">
                <a16:creationId xmlns:a16="http://schemas.microsoft.com/office/drawing/2014/main" id="{6A1CD9EE-AEA8-4BC4-8CD2-D9BD4B8E982C}"/>
              </a:ext>
            </a:extLst>
          </p:cNvPr>
          <p:cNvSpPr>
            <a:spLocks noGrp="1"/>
          </p:cNvSpPr>
          <p:nvPr>
            <p:ph type="body" sz="quarter" idx="30" hasCustomPrompt="1"/>
          </p:nvPr>
        </p:nvSpPr>
        <p:spPr>
          <a:xfrm>
            <a:off x="5710667"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3" name="Text Placeholder 28">
            <a:extLst>
              <a:ext uri="{FF2B5EF4-FFF2-40B4-BE49-F238E27FC236}">
                <a16:creationId xmlns:a16="http://schemas.microsoft.com/office/drawing/2014/main" id="{81DD05A1-2424-4D49-AD24-0F083F1AD587}"/>
              </a:ext>
            </a:extLst>
          </p:cNvPr>
          <p:cNvSpPr>
            <a:spLocks noGrp="1"/>
          </p:cNvSpPr>
          <p:nvPr>
            <p:ph type="body" sz="quarter" idx="31" hasCustomPrompt="1"/>
          </p:nvPr>
        </p:nvSpPr>
        <p:spPr>
          <a:xfrm>
            <a:off x="5710667"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4" name="Text Placeholder 28">
            <a:extLst>
              <a:ext uri="{FF2B5EF4-FFF2-40B4-BE49-F238E27FC236}">
                <a16:creationId xmlns:a16="http://schemas.microsoft.com/office/drawing/2014/main" id="{C034AD36-9C7E-4A18-B581-9466F90D559F}"/>
              </a:ext>
            </a:extLst>
          </p:cNvPr>
          <p:cNvSpPr>
            <a:spLocks noGrp="1"/>
          </p:cNvSpPr>
          <p:nvPr>
            <p:ph type="body" sz="quarter" idx="32" hasCustomPrompt="1"/>
          </p:nvPr>
        </p:nvSpPr>
        <p:spPr>
          <a:xfrm>
            <a:off x="5710667"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5" name="Text Placeholder 7">
            <a:extLst>
              <a:ext uri="{FF2B5EF4-FFF2-40B4-BE49-F238E27FC236}">
                <a16:creationId xmlns:a16="http://schemas.microsoft.com/office/drawing/2014/main" id="{1B471233-5CFB-4BA7-A061-B82E05BACD10}"/>
              </a:ext>
            </a:extLst>
          </p:cNvPr>
          <p:cNvSpPr>
            <a:spLocks noGrp="1"/>
          </p:cNvSpPr>
          <p:nvPr>
            <p:ph type="body" sz="quarter" idx="33" hasCustomPrompt="1"/>
          </p:nvPr>
        </p:nvSpPr>
        <p:spPr>
          <a:xfrm>
            <a:off x="1169988"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6" name="Text Placeholder 7">
            <a:extLst>
              <a:ext uri="{FF2B5EF4-FFF2-40B4-BE49-F238E27FC236}">
                <a16:creationId xmlns:a16="http://schemas.microsoft.com/office/drawing/2014/main" id="{298DD251-0F9C-4106-B6C6-5508408D2C00}"/>
              </a:ext>
            </a:extLst>
          </p:cNvPr>
          <p:cNvSpPr>
            <a:spLocks noGrp="1"/>
          </p:cNvSpPr>
          <p:nvPr>
            <p:ph type="body" sz="quarter" idx="34" hasCustomPrompt="1"/>
          </p:nvPr>
        </p:nvSpPr>
        <p:spPr>
          <a:xfrm>
            <a:off x="6494241"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7" name="Text Placeholder 28">
            <a:extLst>
              <a:ext uri="{FF2B5EF4-FFF2-40B4-BE49-F238E27FC236}">
                <a16:creationId xmlns:a16="http://schemas.microsoft.com/office/drawing/2014/main" id="{5F35A2F1-543F-4329-BCF3-3D362C93A32E}"/>
              </a:ext>
            </a:extLst>
          </p:cNvPr>
          <p:cNvSpPr>
            <a:spLocks noGrp="1"/>
          </p:cNvSpPr>
          <p:nvPr>
            <p:ph type="body" sz="quarter" idx="35" hasCustomPrompt="1"/>
          </p:nvPr>
        </p:nvSpPr>
        <p:spPr>
          <a:xfrm>
            <a:off x="383756"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8" name="Text Placeholder 28">
            <a:extLst>
              <a:ext uri="{FF2B5EF4-FFF2-40B4-BE49-F238E27FC236}">
                <a16:creationId xmlns:a16="http://schemas.microsoft.com/office/drawing/2014/main" id="{5E22F451-6211-4A5F-8ADB-BC8288F748B6}"/>
              </a:ext>
            </a:extLst>
          </p:cNvPr>
          <p:cNvSpPr>
            <a:spLocks noGrp="1"/>
          </p:cNvSpPr>
          <p:nvPr>
            <p:ph type="body" sz="quarter" idx="36" hasCustomPrompt="1"/>
          </p:nvPr>
        </p:nvSpPr>
        <p:spPr>
          <a:xfrm>
            <a:off x="5710667"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Tree>
    <p:extLst>
      <p:ext uri="{BB962C8B-B14F-4D97-AF65-F5344CB8AC3E}">
        <p14:creationId xmlns:p14="http://schemas.microsoft.com/office/powerpoint/2010/main" val="12400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2D9-F7BD-4211-A796-1DDD2AA85FBA}"/>
              </a:ext>
            </a:extLst>
          </p:cNvPr>
          <p:cNvSpPr>
            <a:spLocks noGrp="1"/>
          </p:cNvSpPr>
          <p:nvPr>
            <p:ph type="title"/>
          </p:nvPr>
        </p:nvSpPr>
        <p:spPr>
          <a:xfrm>
            <a:off x="342900" y="74179"/>
            <a:ext cx="11010900" cy="840221"/>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45B4E4F-5DFF-4FB9-BA6E-EAFBD5B3F420}"/>
              </a:ext>
            </a:extLst>
          </p:cNvPr>
          <p:cNvSpPr>
            <a:spLocks noGrp="1"/>
          </p:cNvSpPr>
          <p:nvPr>
            <p:ph type="body" orient="vert" idx="1"/>
          </p:nvPr>
        </p:nvSpPr>
        <p:spPr>
          <a:xfrm>
            <a:off x="342900" y="1104900"/>
            <a:ext cx="11010900" cy="5219699"/>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20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DAE9C-42BE-4BB2-8F3A-DE2F9D112F3D}"/>
              </a:ext>
            </a:extLst>
          </p:cNvPr>
          <p:cNvSpPr>
            <a:spLocks noGrp="1"/>
          </p:cNvSpPr>
          <p:nvPr>
            <p:ph type="title" orient="vert"/>
          </p:nvPr>
        </p:nvSpPr>
        <p:spPr>
          <a:xfrm>
            <a:off x="8724900" y="365125"/>
            <a:ext cx="2628900" cy="5811838"/>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AF83A74-A20C-4111-92D3-524315B21ABB}"/>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EF8AE1-DBE8-448D-BA04-D7C770AA737A}"/>
              </a:ext>
            </a:extLst>
          </p:cNvPr>
          <p:cNvSpPr>
            <a:spLocks noGrp="1"/>
          </p:cNvSpPr>
          <p:nvPr>
            <p:ph type="dt" sz="half" idx="10"/>
          </p:nvPr>
        </p:nvSpPr>
        <p:spPr>
          <a:xfrm>
            <a:off x="838200" y="6356350"/>
            <a:ext cx="2743200" cy="365125"/>
          </a:xfrm>
          <a:prstGeom prst="rect">
            <a:avLst/>
          </a:prstGeom>
        </p:spPr>
        <p:txBody>
          <a:bodyPr/>
          <a:lstStyle/>
          <a:p>
            <a:fld id="{A8B93668-25A7-4CA8-BE5B-F8611CDFF273}" type="datetimeFigureOut">
              <a:rPr lang="en-US" smtClean="0"/>
              <a:t>8/4/23</a:t>
            </a:fld>
            <a:endParaRPr lang="en-US"/>
          </a:p>
        </p:txBody>
      </p:sp>
      <p:sp>
        <p:nvSpPr>
          <p:cNvPr id="5" name="Footer Placeholder 4">
            <a:extLst>
              <a:ext uri="{FF2B5EF4-FFF2-40B4-BE49-F238E27FC236}">
                <a16:creationId xmlns:a16="http://schemas.microsoft.com/office/drawing/2014/main" id="{6263DCBC-7B21-4A5F-9FEA-51AA1FC75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EF860A-8160-4028-AB73-E87066405CED}"/>
              </a:ext>
            </a:extLst>
          </p:cNvPr>
          <p:cNvSpPr>
            <a:spLocks noGrp="1"/>
          </p:cNvSpPr>
          <p:nvPr>
            <p:ph type="sldNum" sz="quarter" idx="12"/>
          </p:nvPr>
        </p:nvSpPr>
        <p:spPr>
          <a:xfrm>
            <a:off x="8610600" y="6356350"/>
            <a:ext cx="2743200" cy="365125"/>
          </a:xfrm>
          <a:prstGeom prst="rect">
            <a:avLst/>
          </a:prstGeom>
        </p:spPr>
        <p:txBody>
          <a:bodyPr/>
          <a:lstStyle/>
          <a:p>
            <a:fld id="{B11DAADB-846C-4EC1-8054-AAA4FCB32917}" type="slidenum">
              <a:rPr lang="en-US" smtClean="0"/>
              <a:t>‹#›</a:t>
            </a:fld>
            <a:endParaRPr lang="en-US"/>
          </a:p>
        </p:txBody>
      </p:sp>
    </p:spTree>
    <p:extLst>
      <p:ext uri="{BB962C8B-B14F-4D97-AF65-F5344CB8AC3E}">
        <p14:creationId xmlns:p14="http://schemas.microsoft.com/office/powerpoint/2010/main" val="2934521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988-389F-43AF-9EA3-ABB25DA0E3E9}"/>
              </a:ext>
            </a:extLst>
          </p:cNvPr>
          <p:cNvSpPr>
            <a:spLocks noGrp="1"/>
          </p:cNvSpPr>
          <p:nvPr>
            <p:ph type="title"/>
          </p:nvPr>
        </p:nvSpPr>
        <p:spPr>
          <a:xfrm>
            <a:off x="888914" y="1948061"/>
            <a:ext cx="9654604" cy="685800"/>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BF75A12-B7C1-4EFA-9CF8-70E48D3E842E}"/>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0E72036F-F74C-4B34-9C9B-70331A7CDCBE}"/>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58979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0F72-21D8-498E-819A-9CE64DFF31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34B05D-6154-4B36-93B1-FECD88ED8757}"/>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D476DD7C-BC36-4310-87E6-8F2114BCE1E3}"/>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Text Placeholder">
            <a:extLst>
              <a:ext uri="{FF2B5EF4-FFF2-40B4-BE49-F238E27FC236}">
                <a16:creationId xmlns:a16="http://schemas.microsoft.com/office/drawing/2014/main" id="{D60051B7-F9B7-40FA-9225-574EEBBC00C7}"/>
              </a:ext>
            </a:extLst>
          </p:cNvPr>
          <p:cNvSpPr>
            <a:spLocks noGrp="1"/>
          </p:cNvSpPr>
          <p:nvPr>
            <p:ph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5652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40820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Cover-G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B753C1F-51E3-4F0F-8790-B06911C57CA6}"/>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F77B9584-2777-45CB-8CA1-F27346949515}"/>
              </a:ext>
            </a:extLst>
          </p:cNvPr>
          <p:cNvSpPr/>
          <p:nvPr userDrawn="1"/>
        </p:nvSpPr>
        <p:spPr>
          <a:xfrm>
            <a:off x="1" y="2026302"/>
            <a:ext cx="6047054" cy="3532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a:extLst>
              <a:ext uri="{FF2B5EF4-FFF2-40B4-BE49-F238E27FC236}">
                <a16:creationId xmlns:a16="http://schemas.microsoft.com/office/drawing/2014/main" id="{63E5DA04-4AE0-448B-8766-5958D2B4C46C}"/>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defRPr>
            </a:lvl1pPr>
          </a:lstStyle>
          <a:p>
            <a:r>
              <a:rPr lang="en-US" dirty="0"/>
              <a:t>Presentation Title</a:t>
            </a:r>
          </a:p>
        </p:txBody>
      </p:sp>
      <p:sp>
        <p:nvSpPr>
          <p:cNvPr id="9" name="Subtitle">
            <a:extLst>
              <a:ext uri="{FF2B5EF4-FFF2-40B4-BE49-F238E27FC236}">
                <a16:creationId xmlns:a16="http://schemas.microsoft.com/office/drawing/2014/main" id="{0C489475-9735-4345-B9E0-1BC83E24DD9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0" name="Text Placeholder">
            <a:extLst>
              <a:ext uri="{FF2B5EF4-FFF2-40B4-BE49-F238E27FC236}">
                <a16:creationId xmlns:a16="http://schemas.microsoft.com/office/drawing/2014/main" id="{9CE990C7-99F1-482F-8F7C-04D45F2C1A98}"/>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4" name="Slide Number Placeholder 4">
            <a:extLst>
              <a:ext uri="{FF2B5EF4-FFF2-40B4-BE49-F238E27FC236}">
                <a16:creationId xmlns:a16="http://schemas.microsoft.com/office/drawing/2014/main" id="{6AC2A749-AF65-460D-AEB0-06763C138B4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CBFD8D07-FE5F-4140-9762-B9DF6E5B3EA3}"/>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422450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94AB-2C62-45E6-8793-F7AF3121118C}"/>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D361091-651D-4533-AC4A-C7ABEB81C8DA}"/>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1D297EF7-2656-4F56-BECD-27B9286EB79B}"/>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Content Placeholder 1">
            <a:extLst>
              <a:ext uri="{FF2B5EF4-FFF2-40B4-BE49-F238E27FC236}">
                <a16:creationId xmlns:a16="http://schemas.microsoft.com/office/drawing/2014/main" id="{FCF44487-9C40-46B2-B724-C5969AB96EAC}"/>
              </a:ext>
            </a:extLst>
          </p:cNvPr>
          <p:cNvSpPr>
            <a:spLocks noGrp="1"/>
          </p:cNvSpPr>
          <p:nvPr>
            <p:ph sz="quarter" idx="12" hasCustomPrompt="1"/>
          </p:nvPr>
        </p:nvSpPr>
        <p:spPr>
          <a:xfrm>
            <a:off x="342899" y="1090045"/>
            <a:ext cx="11020425" cy="5079935"/>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Return to main slide Link 2">
            <a:extLst>
              <a:ext uri="{FF2B5EF4-FFF2-40B4-BE49-F238E27FC236}">
                <a16:creationId xmlns:a16="http://schemas.microsoft.com/office/drawing/2014/main" id="{A7038EFA-C2FA-42E1-A50A-2B7DBCD35B35}"/>
              </a:ext>
            </a:extLst>
          </p:cNvPr>
          <p:cNvSpPr>
            <a:spLocks noGrp="1"/>
          </p:cNvSpPr>
          <p:nvPr>
            <p:ph type="body" sz="quarter" idx="15" hasCustomPrompt="1"/>
          </p:nvPr>
        </p:nvSpPr>
        <p:spPr>
          <a:xfrm>
            <a:off x="4236326" y="6234219"/>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68408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B5BE-7C10-4829-9DBA-9D4F61E907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9B1845-78EF-40DE-83ED-A1D3FB5972B8}"/>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C104F761-EAE9-406A-B07F-0C4E2DB17777}"/>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Return to main slide Link 1">
            <a:extLst>
              <a:ext uri="{FF2B5EF4-FFF2-40B4-BE49-F238E27FC236}">
                <a16:creationId xmlns:a16="http://schemas.microsoft.com/office/drawing/2014/main" id="{7B87FAE4-C3D8-48D6-9640-D0A562C70492}"/>
              </a:ext>
            </a:extLst>
          </p:cNvPr>
          <p:cNvSpPr>
            <a:spLocks noGrp="1"/>
          </p:cNvSpPr>
          <p:nvPr>
            <p:ph type="body" sz="quarter" idx="13" hasCustomPrompt="1"/>
          </p:nvPr>
        </p:nvSpPr>
        <p:spPr>
          <a:xfrm>
            <a:off x="3668760" y="1059828"/>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6" name="Image Identifier 1">
            <a:extLst>
              <a:ext uri="{FF2B5EF4-FFF2-40B4-BE49-F238E27FC236}">
                <a16:creationId xmlns:a16="http://schemas.microsoft.com/office/drawing/2014/main" id="{E098B4A2-3A6D-436E-B080-7A853EBCD463}"/>
              </a:ext>
            </a:extLst>
          </p:cNvPr>
          <p:cNvSpPr>
            <a:spLocks noGrp="1"/>
          </p:cNvSpPr>
          <p:nvPr>
            <p:ph type="body" sz="quarter" idx="15" hasCustomPrompt="1"/>
          </p:nvPr>
        </p:nvSpPr>
        <p:spPr>
          <a:xfrm>
            <a:off x="365125" y="1410562"/>
            <a:ext cx="5267788" cy="392112"/>
          </a:xfrm>
        </p:spPr>
        <p:txBody>
          <a:bodyPr/>
          <a:lstStyle>
            <a:lvl1pPr>
              <a:defRPr/>
            </a:lvl1pPr>
          </a:lstStyle>
          <a:p>
            <a:pPr lvl="0"/>
            <a:r>
              <a:rPr lang="en-US" dirty="0"/>
              <a:t>Image Identifier 1</a:t>
            </a:r>
          </a:p>
        </p:txBody>
      </p:sp>
      <p:sp>
        <p:nvSpPr>
          <p:cNvPr id="7" name="Content Placeholder 1">
            <a:extLst>
              <a:ext uri="{FF2B5EF4-FFF2-40B4-BE49-F238E27FC236}">
                <a16:creationId xmlns:a16="http://schemas.microsoft.com/office/drawing/2014/main" id="{CF76528A-0B54-42E0-8A84-A576B20BC36E}"/>
              </a:ext>
            </a:extLst>
          </p:cNvPr>
          <p:cNvSpPr>
            <a:spLocks noGrp="1"/>
          </p:cNvSpPr>
          <p:nvPr>
            <p:ph sz="quarter" idx="16" hasCustomPrompt="1"/>
          </p:nvPr>
        </p:nvSpPr>
        <p:spPr>
          <a:xfrm>
            <a:off x="342900" y="1933304"/>
            <a:ext cx="5267788" cy="411331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8" name="Image Identifier 2">
            <a:extLst>
              <a:ext uri="{FF2B5EF4-FFF2-40B4-BE49-F238E27FC236}">
                <a16:creationId xmlns:a16="http://schemas.microsoft.com/office/drawing/2014/main" id="{A0CFEDBD-C1C4-408C-9324-5C4E7B06E2AC}"/>
              </a:ext>
            </a:extLst>
          </p:cNvPr>
          <p:cNvSpPr>
            <a:spLocks noGrp="1"/>
          </p:cNvSpPr>
          <p:nvPr>
            <p:ph type="body" sz="quarter" idx="17" hasCustomPrompt="1"/>
          </p:nvPr>
        </p:nvSpPr>
        <p:spPr>
          <a:xfrm>
            <a:off x="6161266" y="1410562"/>
            <a:ext cx="5195285" cy="393192"/>
          </a:xfrm>
        </p:spPr>
        <p:txBody>
          <a:bodyPr/>
          <a:lstStyle>
            <a:lvl1pPr>
              <a:defRPr/>
            </a:lvl1pPr>
          </a:lstStyle>
          <a:p>
            <a:pPr lvl="0"/>
            <a:r>
              <a:rPr lang="en-US" dirty="0"/>
              <a:t>Image Identifier 2</a:t>
            </a:r>
          </a:p>
        </p:txBody>
      </p:sp>
      <p:sp>
        <p:nvSpPr>
          <p:cNvPr id="9" name="Content Placeholder 2">
            <a:extLst>
              <a:ext uri="{FF2B5EF4-FFF2-40B4-BE49-F238E27FC236}">
                <a16:creationId xmlns:a16="http://schemas.microsoft.com/office/drawing/2014/main" id="{72852C5C-2E42-4B37-9762-3572308A545C}"/>
              </a:ext>
            </a:extLst>
          </p:cNvPr>
          <p:cNvSpPr>
            <a:spLocks noGrp="1"/>
          </p:cNvSpPr>
          <p:nvPr>
            <p:ph sz="quarter" idx="14" hasCustomPrompt="1"/>
          </p:nvPr>
        </p:nvSpPr>
        <p:spPr>
          <a:xfrm>
            <a:off x="6169981" y="1933304"/>
            <a:ext cx="5193343" cy="4113312"/>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96658CA6-AEBF-48F4-AE70-59DECBFA6A13}"/>
              </a:ext>
            </a:extLst>
          </p:cNvPr>
          <p:cNvSpPr>
            <a:spLocks noGrp="1"/>
          </p:cNvSpPr>
          <p:nvPr>
            <p:ph type="body" sz="quarter" idx="12" hasCustomPrompt="1"/>
          </p:nvPr>
        </p:nvSpPr>
        <p:spPr>
          <a:xfrm>
            <a:off x="3205672" y="6207616"/>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3467455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DB7306-3C80-4381-957D-CA6C3F07F579}"/>
              </a:ext>
            </a:extLst>
          </p:cNvPr>
          <p:cNvSpPr>
            <a:spLocks noGrp="1"/>
          </p:cNvSpPr>
          <p:nvPr>
            <p:ph type="ftr" sz="quarter" idx="10"/>
          </p:nvPr>
        </p:nvSpPr>
        <p:spPr/>
        <p:txBody>
          <a:bodyPr/>
          <a:lstStyle/>
          <a:p>
            <a:r>
              <a:rPr lang="en-US" dirty="0"/>
              <a:t>Copyright 2023 - United Instructors &amp; Textbook Authors Co-op - SociologicalYOU - ISBN 978-1-64007-406-4 - All Rights Reserved</a:t>
            </a:r>
          </a:p>
        </p:txBody>
      </p:sp>
      <p:grpSp>
        <p:nvGrpSpPr>
          <p:cNvPr id="7" name="Group 6">
            <a:extLst>
              <a:ext uri="{FF2B5EF4-FFF2-40B4-BE49-F238E27FC236}">
                <a16:creationId xmlns:a16="http://schemas.microsoft.com/office/drawing/2014/main" id="{AE28FDF5-4F46-4378-9126-19B08F8EFC47}"/>
              </a:ext>
            </a:extLst>
          </p:cNvPr>
          <p:cNvGrpSpPr/>
          <p:nvPr userDrawn="1"/>
        </p:nvGrpSpPr>
        <p:grpSpPr>
          <a:xfrm>
            <a:off x="2787696" y="1224861"/>
            <a:ext cx="6616608" cy="4364107"/>
            <a:chOff x="2787695" y="1529595"/>
            <a:chExt cx="6616608" cy="4364107"/>
          </a:xfrm>
        </p:grpSpPr>
        <p:pic>
          <p:nvPicPr>
            <p:cNvPr id="4" name="Graphic 3">
              <a:extLst>
                <a:ext uri="{FF2B5EF4-FFF2-40B4-BE49-F238E27FC236}">
                  <a16:creationId xmlns:a16="http://schemas.microsoft.com/office/drawing/2014/main" id="{55BA3BBE-32CC-462D-91E8-FC64C1FB68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87695" y="1529595"/>
              <a:ext cx="6616608" cy="1943576"/>
            </a:xfrm>
            <a:prstGeom prst="rect">
              <a:avLst/>
            </a:prstGeom>
          </p:spPr>
        </p:pic>
        <p:sp>
          <p:nvSpPr>
            <p:cNvPr id="5" name="TextBox 4">
              <a:extLst>
                <a:ext uri="{FF2B5EF4-FFF2-40B4-BE49-F238E27FC236}">
                  <a16:creationId xmlns:a16="http://schemas.microsoft.com/office/drawing/2014/main" id="{0637F315-B82F-4135-A475-B28513824A1C}"/>
                </a:ext>
              </a:extLst>
            </p:cNvPr>
            <p:cNvSpPr txBox="1"/>
            <p:nvPr userDrawn="1"/>
          </p:nvSpPr>
          <p:spPr>
            <a:xfrm>
              <a:off x="2797811" y="4199686"/>
              <a:ext cx="6596378" cy="584775"/>
            </a:xfrm>
            <a:prstGeom prst="rect">
              <a:avLst/>
            </a:prstGeom>
            <a:noFill/>
          </p:spPr>
          <p:txBody>
            <a:bodyPr wrap="square" rtlCol="0">
              <a:spAutoFit/>
            </a:bodyPr>
            <a:lstStyle/>
            <a:p>
              <a:pPr algn="ctr"/>
              <a:r>
                <a:rPr lang="en-US" sz="3200" b="0" i="0" kern="1200" dirty="0">
                  <a:solidFill>
                    <a:schemeClr val="tx2">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6" name="TextBox 5">
              <a:extLst>
                <a:ext uri="{FF2B5EF4-FFF2-40B4-BE49-F238E27FC236}">
                  <a16:creationId xmlns:a16="http://schemas.microsoft.com/office/drawing/2014/main" id="{B0F5DE52-CD33-4CA4-A40E-6F59242865DD}"/>
                </a:ext>
              </a:extLst>
            </p:cNvPr>
            <p:cNvSpPr txBox="1"/>
            <p:nvPr userDrawn="1"/>
          </p:nvSpPr>
          <p:spPr>
            <a:xfrm>
              <a:off x="3353296" y="5370482"/>
              <a:ext cx="5485406" cy="523220"/>
            </a:xfrm>
            <a:prstGeom prst="rect">
              <a:avLst/>
            </a:prstGeom>
            <a:noFill/>
          </p:spPr>
          <p:txBody>
            <a:bodyPr wrap="square" rtlCol="0">
              <a:spAutoFit/>
            </a:bodyPr>
            <a:lstStyle/>
            <a:p>
              <a:pPr algn="ctr"/>
              <a:r>
                <a:rPr lang="en-US" sz="2800" err="1">
                  <a:solidFill>
                    <a:schemeClr val="bg2">
                      <a:lumMod val="50000"/>
                    </a:schemeClr>
                  </a:solidFill>
                </a:rPr>
                <a:t>www</a:t>
              </a:r>
              <a:r>
                <a:rPr lang="en-US" sz="2800">
                  <a:solidFill>
                    <a:schemeClr val="bg2">
                      <a:lumMod val="50000"/>
                    </a:schemeClr>
                  </a:solidFill>
                </a:rPr>
                <a:t>.sociologicalyou.</a:t>
              </a:r>
              <a:r>
                <a:rPr lang="en-US" sz="2800" dirty="0" err="1">
                  <a:solidFill>
                    <a:schemeClr val="bg2">
                      <a:lumMod val="50000"/>
                    </a:schemeClr>
                  </a:solidFill>
                </a:rPr>
                <a:t>com</a:t>
              </a:r>
              <a:endParaRPr lang="en-US" sz="2800" b="0" i="0" kern="12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570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Blue">
    <p:spTree>
      <p:nvGrpSpPr>
        <p:cNvPr id="1" name=""/>
        <p:cNvGrpSpPr/>
        <p:nvPr/>
      </p:nvGrpSpPr>
      <p:grpSpPr>
        <a:xfrm>
          <a:off x="0" y="0"/>
          <a:ext cx="0" cy="0"/>
          <a:chOff x="0" y="0"/>
          <a:chExt cx="0" cy="0"/>
        </a:xfrm>
      </p:grpSpPr>
      <p:sp>
        <p:nvSpPr>
          <p:cNvPr id="28" name="Flowchart: Process 27">
            <a:extLst>
              <a:ext uri="{FF2B5EF4-FFF2-40B4-BE49-F238E27FC236}">
                <a16:creationId xmlns:a16="http://schemas.microsoft.com/office/drawing/2014/main" id="{C590D2E4-C1F7-437B-A583-78A1B803E5E6}"/>
              </a:ext>
            </a:extLst>
          </p:cNvPr>
          <p:cNvSpPr/>
          <p:nvPr userDrawn="1"/>
        </p:nvSpPr>
        <p:spPr>
          <a:xfrm>
            <a:off x="0" y="1248937"/>
            <a:ext cx="12192000" cy="43601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5" name="Title 1">
            <a:extLst>
              <a:ext uri="{FF2B5EF4-FFF2-40B4-BE49-F238E27FC236}">
                <a16:creationId xmlns:a16="http://schemas.microsoft.com/office/drawing/2014/main" id="{C22D920F-4016-464C-AABE-286BD2594B90}"/>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56" name="Text Placeholder 2">
            <a:extLst>
              <a:ext uri="{FF2B5EF4-FFF2-40B4-BE49-F238E27FC236}">
                <a16:creationId xmlns:a16="http://schemas.microsoft.com/office/drawing/2014/main" id="{905D5807-C58C-452C-813F-481570FCFC5B}"/>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7" name="Text Placeholder">
            <a:extLst>
              <a:ext uri="{FF2B5EF4-FFF2-40B4-BE49-F238E27FC236}">
                <a16:creationId xmlns:a16="http://schemas.microsoft.com/office/drawing/2014/main" id="{0682193E-AA7E-46D7-B782-535422325B19}"/>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59" name="Group 58">
            <a:extLst>
              <a:ext uri="{FF2B5EF4-FFF2-40B4-BE49-F238E27FC236}">
                <a16:creationId xmlns:a16="http://schemas.microsoft.com/office/drawing/2014/main" id="{892DADF7-9CEB-46E1-A69C-CE6921E43F42}"/>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0" name="Graphic 59">
              <a:extLst>
                <a:ext uri="{FF2B5EF4-FFF2-40B4-BE49-F238E27FC236}">
                  <a16:creationId xmlns:a16="http://schemas.microsoft.com/office/drawing/2014/main" id="{9FDCC793-C0C2-4683-B812-3B8771EA2C0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1" name="Graphic 60">
              <a:extLst>
                <a:ext uri="{FF2B5EF4-FFF2-40B4-BE49-F238E27FC236}">
                  <a16:creationId xmlns:a16="http://schemas.microsoft.com/office/drawing/2014/main" id="{F0A5153C-6199-430A-A5DB-21C1CB1352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2" name="Graphic 61">
              <a:extLst>
                <a:ext uri="{FF2B5EF4-FFF2-40B4-BE49-F238E27FC236}">
                  <a16:creationId xmlns:a16="http://schemas.microsoft.com/office/drawing/2014/main" id="{86906E4E-F8D5-471E-92AD-E98E805064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3" name="Graphic 62">
              <a:extLst>
                <a:ext uri="{FF2B5EF4-FFF2-40B4-BE49-F238E27FC236}">
                  <a16:creationId xmlns:a16="http://schemas.microsoft.com/office/drawing/2014/main" id="{95DB58E4-EF48-4C0F-9707-32BB5FF7DF1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64" name="Graphic 63">
              <a:extLst>
                <a:ext uri="{FF2B5EF4-FFF2-40B4-BE49-F238E27FC236}">
                  <a16:creationId xmlns:a16="http://schemas.microsoft.com/office/drawing/2014/main" id="{E1A6A266-4660-44BB-80E3-1E729880EE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65" name="Graphic 64">
              <a:extLst>
                <a:ext uri="{FF2B5EF4-FFF2-40B4-BE49-F238E27FC236}">
                  <a16:creationId xmlns:a16="http://schemas.microsoft.com/office/drawing/2014/main" id="{DFC35C9A-4702-4359-BA66-A390B4B2374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66" name="Group 65">
            <a:extLst>
              <a:ext uri="{FF2B5EF4-FFF2-40B4-BE49-F238E27FC236}">
                <a16:creationId xmlns:a16="http://schemas.microsoft.com/office/drawing/2014/main" id="{BCCC5D34-31FE-45A5-A8FB-B7DDC461F16E}"/>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67" name="Graphic 66">
              <a:extLst>
                <a:ext uri="{FF2B5EF4-FFF2-40B4-BE49-F238E27FC236}">
                  <a16:creationId xmlns:a16="http://schemas.microsoft.com/office/drawing/2014/main" id="{E760425C-56C3-458C-A8E3-BB76363BD4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68" name="Graphic 67">
              <a:extLst>
                <a:ext uri="{FF2B5EF4-FFF2-40B4-BE49-F238E27FC236}">
                  <a16:creationId xmlns:a16="http://schemas.microsoft.com/office/drawing/2014/main" id="{57F5E17B-DF43-4CFB-80E3-BBFD429C86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69" name="Graphic 68">
              <a:extLst>
                <a:ext uri="{FF2B5EF4-FFF2-40B4-BE49-F238E27FC236}">
                  <a16:creationId xmlns:a16="http://schemas.microsoft.com/office/drawing/2014/main" id="{8007EBC5-9BCE-4A5E-AF0F-018387CF343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0" name="Graphic 69">
              <a:extLst>
                <a:ext uri="{FF2B5EF4-FFF2-40B4-BE49-F238E27FC236}">
                  <a16:creationId xmlns:a16="http://schemas.microsoft.com/office/drawing/2014/main" id="{79AED064-F578-4227-8BFA-68DA8C0E3FC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1" name="Graphic 70">
              <a:extLst>
                <a:ext uri="{FF2B5EF4-FFF2-40B4-BE49-F238E27FC236}">
                  <a16:creationId xmlns:a16="http://schemas.microsoft.com/office/drawing/2014/main" id="{163CE99E-3908-4FEE-B706-0CF5E888B8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2" name="Graphic 71">
              <a:extLst>
                <a:ext uri="{FF2B5EF4-FFF2-40B4-BE49-F238E27FC236}">
                  <a16:creationId xmlns:a16="http://schemas.microsoft.com/office/drawing/2014/main" id="{D20E7ED9-F9FF-4F43-9ADD-5FA4787C85B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318407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Green">
    <p:spTree>
      <p:nvGrpSpPr>
        <p:cNvPr id="1" name=""/>
        <p:cNvGrpSpPr/>
        <p:nvPr/>
      </p:nvGrpSpPr>
      <p:grpSpPr>
        <a:xfrm>
          <a:off x="0" y="0"/>
          <a:ext cx="0" cy="0"/>
          <a:chOff x="0" y="0"/>
          <a:chExt cx="0" cy="0"/>
        </a:xfrm>
      </p:grpSpPr>
      <p:sp>
        <p:nvSpPr>
          <p:cNvPr id="39" name="Flowchart: Process 38">
            <a:extLst>
              <a:ext uri="{FF2B5EF4-FFF2-40B4-BE49-F238E27FC236}">
                <a16:creationId xmlns:a16="http://schemas.microsoft.com/office/drawing/2014/main" id="{EB226446-FA3F-4EB8-BC47-AADE69EAB1B6}"/>
              </a:ext>
            </a:extLst>
          </p:cNvPr>
          <p:cNvSpPr/>
          <p:nvPr userDrawn="1"/>
        </p:nvSpPr>
        <p:spPr>
          <a:xfrm>
            <a:off x="0" y="1248937"/>
            <a:ext cx="12192000" cy="436012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0" name="Title 1">
            <a:extLst>
              <a:ext uri="{FF2B5EF4-FFF2-40B4-BE49-F238E27FC236}">
                <a16:creationId xmlns:a16="http://schemas.microsoft.com/office/drawing/2014/main" id="{35A75561-D00A-4E43-A547-23717712FA3C}"/>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41" name="Text Placeholder 2">
            <a:extLst>
              <a:ext uri="{FF2B5EF4-FFF2-40B4-BE49-F238E27FC236}">
                <a16:creationId xmlns:a16="http://schemas.microsoft.com/office/drawing/2014/main" id="{A031EB01-30A5-43F9-9CD7-3C49343235ED}"/>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2" name="Text Placeholder">
            <a:extLst>
              <a:ext uri="{FF2B5EF4-FFF2-40B4-BE49-F238E27FC236}">
                <a16:creationId xmlns:a16="http://schemas.microsoft.com/office/drawing/2014/main" id="{D8FAF717-00CF-4F69-84ED-1944067CE65E}"/>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grpSp>
        <p:nvGrpSpPr>
          <p:cNvPr id="65" name="Group 64">
            <a:extLst>
              <a:ext uri="{FF2B5EF4-FFF2-40B4-BE49-F238E27FC236}">
                <a16:creationId xmlns:a16="http://schemas.microsoft.com/office/drawing/2014/main" id="{6A9CAC46-A8BA-4140-9133-BD4570027DAE}"/>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6" name="Graphic 65">
              <a:extLst>
                <a:ext uri="{FF2B5EF4-FFF2-40B4-BE49-F238E27FC236}">
                  <a16:creationId xmlns:a16="http://schemas.microsoft.com/office/drawing/2014/main" id="{776588C3-E1C3-4D3F-8CEE-F6260AD2280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7" name="Graphic 66">
              <a:extLst>
                <a:ext uri="{FF2B5EF4-FFF2-40B4-BE49-F238E27FC236}">
                  <a16:creationId xmlns:a16="http://schemas.microsoft.com/office/drawing/2014/main" id="{EEA071D0-E7D6-40F4-85F8-F811D34EC3A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8" name="Graphic 67">
              <a:extLst>
                <a:ext uri="{FF2B5EF4-FFF2-40B4-BE49-F238E27FC236}">
                  <a16:creationId xmlns:a16="http://schemas.microsoft.com/office/drawing/2014/main" id="{A783AB5F-D4C3-4D91-B559-2251E94BF7A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9" name="Graphic 68">
              <a:extLst>
                <a:ext uri="{FF2B5EF4-FFF2-40B4-BE49-F238E27FC236}">
                  <a16:creationId xmlns:a16="http://schemas.microsoft.com/office/drawing/2014/main" id="{F64CAD92-360D-4A81-B62C-7ED37C46B34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70" name="Graphic 69">
              <a:extLst>
                <a:ext uri="{FF2B5EF4-FFF2-40B4-BE49-F238E27FC236}">
                  <a16:creationId xmlns:a16="http://schemas.microsoft.com/office/drawing/2014/main" id="{5039A164-13F8-4FC4-8A3C-614AB28EFD6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71" name="Graphic 70">
              <a:extLst>
                <a:ext uri="{FF2B5EF4-FFF2-40B4-BE49-F238E27FC236}">
                  <a16:creationId xmlns:a16="http://schemas.microsoft.com/office/drawing/2014/main" id="{6836C8CC-08E8-4870-8495-A8D410B7767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72" name="Group 71">
            <a:extLst>
              <a:ext uri="{FF2B5EF4-FFF2-40B4-BE49-F238E27FC236}">
                <a16:creationId xmlns:a16="http://schemas.microsoft.com/office/drawing/2014/main" id="{C222F735-E631-47E9-8365-2DA1057814BF}"/>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73" name="Graphic 72">
              <a:extLst>
                <a:ext uri="{FF2B5EF4-FFF2-40B4-BE49-F238E27FC236}">
                  <a16:creationId xmlns:a16="http://schemas.microsoft.com/office/drawing/2014/main" id="{3E1F12E1-72A7-4B3D-90A6-88B9CFE1C2B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74" name="Graphic 73">
              <a:extLst>
                <a:ext uri="{FF2B5EF4-FFF2-40B4-BE49-F238E27FC236}">
                  <a16:creationId xmlns:a16="http://schemas.microsoft.com/office/drawing/2014/main" id="{C386F027-74C6-40DA-9C39-A2F71DEC8B0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75" name="Graphic 74">
              <a:extLst>
                <a:ext uri="{FF2B5EF4-FFF2-40B4-BE49-F238E27FC236}">
                  <a16:creationId xmlns:a16="http://schemas.microsoft.com/office/drawing/2014/main" id="{B4DC6070-C21F-4323-9D75-56351F9158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6" name="Graphic 75">
              <a:extLst>
                <a:ext uri="{FF2B5EF4-FFF2-40B4-BE49-F238E27FC236}">
                  <a16:creationId xmlns:a16="http://schemas.microsoft.com/office/drawing/2014/main" id="{33F95D99-A56D-4055-B206-BA1416330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7" name="Graphic 76">
              <a:extLst>
                <a:ext uri="{FF2B5EF4-FFF2-40B4-BE49-F238E27FC236}">
                  <a16:creationId xmlns:a16="http://schemas.microsoft.com/office/drawing/2014/main" id="{F7878863-42E8-4487-A4C6-CBF791CBEB5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8" name="Graphic 77">
              <a:extLst>
                <a:ext uri="{FF2B5EF4-FFF2-40B4-BE49-F238E27FC236}">
                  <a16:creationId xmlns:a16="http://schemas.microsoft.com/office/drawing/2014/main" id="{C738A206-DC0D-4F57-B944-78CB063AAB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6064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SY Style">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37FC1A9-8E43-4299-8C4C-5E970E50F6A7}"/>
              </a:ext>
            </a:extLst>
          </p:cNvPr>
          <p:cNvGrpSpPr/>
          <p:nvPr userDrawn="1"/>
        </p:nvGrpSpPr>
        <p:grpSpPr>
          <a:xfrm>
            <a:off x="0" y="1165195"/>
            <a:ext cx="12192000" cy="4527611"/>
            <a:chOff x="0" y="1624614"/>
            <a:chExt cx="12192000" cy="3608772"/>
          </a:xfrm>
          <a:effectLst/>
        </p:grpSpPr>
        <p:sp>
          <p:nvSpPr>
            <p:cNvPr id="30" name="Flowchart: Process 29">
              <a:extLst>
                <a:ext uri="{FF2B5EF4-FFF2-40B4-BE49-F238E27FC236}">
                  <a16:creationId xmlns:a16="http://schemas.microsoft.com/office/drawing/2014/main" id="{6D05A9C6-7DF8-478C-B10E-425C98ED12A6}"/>
                </a:ext>
              </a:extLst>
            </p:cNvPr>
            <p:cNvSpPr/>
            <p:nvPr userDrawn="1"/>
          </p:nvSpPr>
          <p:spPr>
            <a:xfrm>
              <a:off x="0" y="1624614"/>
              <a:ext cx="12192000" cy="180438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Process 30">
              <a:extLst>
                <a:ext uri="{FF2B5EF4-FFF2-40B4-BE49-F238E27FC236}">
                  <a16:creationId xmlns:a16="http://schemas.microsoft.com/office/drawing/2014/main" id="{EE19EEB7-7FC5-4A5D-A855-BC92A1BEBAD7}"/>
                </a:ext>
              </a:extLst>
            </p:cNvPr>
            <p:cNvSpPr/>
            <p:nvPr userDrawn="1"/>
          </p:nvSpPr>
          <p:spPr>
            <a:xfrm>
              <a:off x="0" y="3429000"/>
              <a:ext cx="12192000" cy="180438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lowchart: Process 36">
            <a:extLst>
              <a:ext uri="{FF2B5EF4-FFF2-40B4-BE49-F238E27FC236}">
                <a16:creationId xmlns:a16="http://schemas.microsoft.com/office/drawing/2014/main" id="{48EFEFDB-1913-468B-9E80-17C903C5A6EE}"/>
              </a:ext>
            </a:extLst>
          </p:cNvPr>
          <p:cNvSpPr/>
          <p:nvPr userDrawn="1"/>
        </p:nvSpPr>
        <p:spPr>
          <a:xfrm>
            <a:off x="474846" y="1633889"/>
            <a:ext cx="11242308" cy="359022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5815F3CA-BE36-48A7-8EF2-D024F3D4BB09}"/>
              </a:ext>
            </a:extLst>
          </p:cNvPr>
          <p:cNvSpPr>
            <a:spLocks noGrp="1"/>
          </p:cNvSpPr>
          <p:nvPr>
            <p:ph type="title"/>
          </p:nvPr>
        </p:nvSpPr>
        <p:spPr>
          <a:xfrm>
            <a:off x="851886" y="2310063"/>
            <a:ext cx="10520409" cy="837398"/>
          </a:xfrm>
          <a:prstGeom prst="rect">
            <a:avLst/>
          </a:prstGeom>
          <a:effectLst/>
        </p:spPr>
        <p:txBody>
          <a:bodyPr anchor="b">
            <a:normAutofit/>
          </a:bodyPr>
          <a:lstStyle>
            <a:lvl1pPr algn="ctr">
              <a:defRPr sz="5000" b="0">
                <a:solidFill>
                  <a:schemeClr val="tx1"/>
                </a:solidFill>
                <a:effectLst/>
              </a:defRPr>
            </a:lvl1pPr>
          </a:lstStyle>
          <a:p>
            <a:r>
              <a:rPr lang="en-US"/>
              <a:t>Click to edit Master title style</a:t>
            </a:r>
            <a:endParaRPr lang="en-US" dirty="0"/>
          </a:p>
        </p:txBody>
      </p:sp>
      <p:sp>
        <p:nvSpPr>
          <p:cNvPr id="34" name="Text Placeholder 2">
            <a:extLst>
              <a:ext uri="{FF2B5EF4-FFF2-40B4-BE49-F238E27FC236}">
                <a16:creationId xmlns:a16="http://schemas.microsoft.com/office/drawing/2014/main" id="{3A97CEBC-FAA5-4D3F-9FB3-9C9D78573F7F}"/>
              </a:ext>
            </a:extLst>
          </p:cNvPr>
          <p:cNvSpPr>
            <a:spLocks noGrp="1"/>
          </p:cNvSpPr>
          <p:nvPr>
            <p:ph type="body" idx="1"/>
          </p:nvPr>
        </p:nvSpPr>
        <p:spPr>
          <a:xfrm>
            <a:off x="868531" y="3303758"/>
            <a:ext cx="10520409" cy="532024"/>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Text Placeholder">
            <a:extLst>
              <a:ext uri="{FF2B5EF4-FFF2-40B4-BE49-F238E27FC236}">
                <a16:creationId xmlns:a16="http://schemas.microsoft.com/office/drawing/2014/main" id="{4EA1D9EA-DAFF-4630-8A1A-E4E7EB52715C}"/>
              </a:ext>
            </a:extLst>
          </p:cNvPr>
          <p:cNvSpPr>
            <a:spLocks noGrp="1"/>
          </p:cNvSpPr>
          <p:nvPr>
            <p:ph type="body" sz="quarter" idx="10"/>
          </p:nvPr>
        </p:nvSpPr>
        <p:spPr>
          <a:xfrm>
            <a:off x="851886" y="4113808"/>
            <a:ext cx="10540014" cy="576185"/>
          </a:xfrm>
          <a:prstGeom prst="rect">
            <a:avLst/>
          </a:prstGeom>
        </p:spPr>
        <p:txBody>
          <a:bodyPr/>
          <a:lstStyle>
            <a:lvl1pPr algn="ctr">
              <a:spcBef>
                <a:spcPts val="0"/>
              </a:spcBef>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38" name="Group 37">
            <a:extLst>
              <a:ext uri="{FF2B5EF4-FFF2-40B4-BE49-F238E27FC236}">
                <a16:creationId xmlns:a16="http://schemas.microsoft.com/office/drawing/2014/main" id="{87E8DF14-CD85-4315-A02E-6973AFC16498}"/>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39" name="Graphic 38">
              <a:extLst>
                <a:ext uri="{FF2B5EF4-FFF2-40B4-BE49-F238E27FC236}">
                  <a16:creationId xmlns:a16="http://schemas.microsoft.com/office/drawing/2014/main" id="{78F0AE27-BCC6-4582-BFC1-1C619B91451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40" name="Graphic 39">
              <a:extLst>
                <a:ext uri="{FF2B5EF4-FFF2-40B4-BE49-F238E27FC236}">
                  <a16:creationId xmlns:a16="http://schemas.microsoft.com/office/drawing/2014/main" id="{7B1F0B50-490E-43BC-A1F2-79B8A11503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41" name="Graphic 40">
              <a:extLst>
                <a:ext uri="{FF2B5EF4-FFF2-40B4-BE49-F238E27FC236}">
                  <a16:creationId xmlns:a16="http://schemas.microsoft.com/office/drawing/2014/main" id="{6FB9C43F-D8B9-42AB-8D5D-36B02882B29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42" name="Graphic 41">
              <a:extLst>
                <a:ext uri="{FF2B5EF4-FFF2-40B4-BE49-F238E27FC236}">
                  <a16:creationId xmlns:a16="http://schemas.microsoft.com/office/drawing/2014/main" id="{BFFAE1E3-CC00-47D0-A83A-E34CE13DF2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43" name="Graphic 42">
              <a:extLst>
                <a:ext uri="{FF2B5EF4-FFF2-40B4-BE49-F238E27FC236}">
                  <a16:creationId xmlns:a16="http://schemas.microsoft.com/office/drawing/2014/main" id="{008AFA0F-6B87-415B-9E3E-42851C7768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44" name="Graphic 43">
              <a:extLst>
                <a:ext uri="{FF2B5EF4-FFF2-40B4-BE49-F238E27FC236}">
                  <a16:creationId xmlns:a16="http://schemas.microsoft.com/office/drawing/2014/main" id="{B7350E2D-088F-4E2D-BBA4-9888605FAD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52" name="Group 51">
            <a:extLst>
              <a:ext uri="{FF2B5EF4-FFF2-40B4-BE49-F238E27FC236}">
                <a16:creationId xmlns:a16="http://schemas.microsoft.com/office/drawing/2014/main" id="{914B6CA9-DE45-43B5-87E6-44E1C559115B}"/>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53" name="Graphic 52">
              <a:extLst>
                <a:ext uri="{FF2B5EF4-FFF2-40B4-BE49-F238E27FC236}">
                  <a16:creationId xmlns:a16="http://schemas.microsoft.com/office/drawing/2014/main" id="{C6E2442E-CAC0-4309-9FC8-3412414B1C6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54" name="Graphic 53">
              <a:extLst>
                <a:ext uri="{FF2B5EF4-FFF2-40B4-BE49-F238E27FC236}">
                  <a16:creationId xmlns:a16="http://schemas.microsoft.com/office/drawing/2014/main" id="{5A766720-C06F-4938-A26F-49B83B7403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55" name="Graphic 54">
              <a:extLst>
                <a:ext uri="{FF2B5EF4-FFF2-40B4-BE49-F238E27FC236}">
                  <a16:creationId xmlns:a16="http://schemas.microsoft.com/office/drawing/2014/main" id="{CAB52C14-0997-4F93-82BC-1EB8BAE088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56" name="Graphic 55">
              <a:extLst>
                <a:ext uri="{FF2B5EF4-FFF2-40B4-BE49-F238E27FC236}">
                  <a16:creationId xmlns:a16="http://schemas.microsoft.com/office/drawing/2014/main" id="{383FCBD1-257D-4559-A75E-A69B1F6BF91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57" name="Graphic 56">
              <a:extLst>
                <a:ext uri="{FF2B5EF4-FFF2-40B4-BE49-F238E27FC236}">
                  <a16:creationId xmlns:a16="http://schemas.microsoft.com/office/drawing/2014/main" id="{291FA23B-0E86-49CA-B850-BE9C92170C7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58" name="Graphic 57">
              <a:extLst>
                <a:ext uri="{FF2B5EF4-FFF2-40B4-BE49-F238E27FC236}">
                  <a16:creationId xmlns:a16="http://schemas.microsoft.com/office/drawing/2014/main" id="{88DBB648-4885-4977-9492-A1199BFCF2C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27659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54762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nd 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869CE17D-686F-43AA-B44D-21B53056B2A7}"/>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C2E6DA2-FEA6-4B22-9300-1BA73F12DDA1}"/>
              </a:ext>
            </a:extLst>
          </p:cNvPr>
          <p:cNvSpPr>
            <a:spLocks noGrp="1"/>
          </p:cNvSpPr>
          <p:nvPr>
            <p:ph sz="quarter" idx="11" hasCustomPrompt="1"/>
          </p:nvPr>
        </p:nvSpPr>
        <p:spPr>
          <a:xfrm>
            <a:off x="342900" y="1104900"/>
            <a:ext cx="11010900" cy="521970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Slide Number Placeholder 4">
            <a:extLst>
              <a:ext uri="{FF2B5EF4-FFF2-40B4-BE49-F238E27FC236}">
                <a16:creationId xmlns:a16="http://schemas.microsoft.com/office/drawing/2014/main" id="{EF2E54C2-737C-4624-82C9-9552E0C5466B}"/>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8C22FD36-B121-4E89-A580-668E5C9BC30D}"/>
              </a:ext>
            </a:extLst>
          </p:cNvPr>
          <p:cNvSpPr>
            <a:spLocks noGrp="1"/>
          </p:cNvSpPr>
          <p:nvPr>
            <p:ph type="ftr" sz="quarter" idx="12"/>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93308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60E77374-D1F3-43DF-B6D8-06CA1DF40D1E}"/>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2610728-DAF1-4EA9-BC5D-55B0493C98E6}"/>
              </a:ext>
            </a:extLst>
          </p:cNvPr>
          <p:cNvSpPr>
            <a:spLocks noGrp="1"/>
          </p:cNvSpPr>
          <p:nvPr>
            <p:ph sz="quarter" idx="11" hasCustomPrompt="1"/>
          </p:nvPr>
        </p:nvSpPr>
        <p:spPr>
          <a:xfrm>
            <a:off x="342900" y="1104900"/>
            <a:ext cx="11061700" cy="236151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Content Placeholder 1">
            <a:extLst>
              <a:ext uri="{FF2B5EF4-FFF2-40B4-BE49-F238E27FC236}">
                <a16:creationId xmlns:a16="http://schemas.microsoft.com/office/drawing/2014/main" id="{FFC899AB-4250-46A0-9465-4BC75F8258D2}"/>
              </a:ext>
            </a:extLst>
          </p:cNvPr>
          <p:cNvSpPr>
            <a:spLocks noGrp="1"/>
          </p:cNvSpPr>
          <p:nvPr>
            <p:ph sz="quarter" idx="12" hasCustomPrompt="1"/>
          </p:nvPr>
        </p:nvSpPr>
        <p:spPr>
          <a:xfrm>
            <a:off x="342900" y="3574472"/>
            <a:ext cx="11061700" cy="275012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C2EE218D-CCD8-4011-90FD-D48CC2CD4EB7}"/>
              </a:ext>
            </a:extLst>
          </p:cNvPr>
          <p:cNvSpPr>
            <a:spLocks noGrp="1"/>
          </p:cNvSpPr>
          <p:nvPr>
            <p:ph type="body" sz="quarter" idx="13" hasCustomPrompt="1"/>
          </p:nvPr>
        </p:nvSpPr>
        <p:spPr>
          <a:xfrm>
            <a:off x="3976176" y="6324600"/>
            <a:ext cx="3145679" cy="190500"/>
          </a:xfrm>
        </p:spPr>
        <p:txBody>
          <a:bodyPr anchor="b">
            <a:noAutofit/>
          </a:bodyPr>
          <a:lstStyle>
            <a:lvl1pPr algn="ctr">
              <a:defRPr sz="900"/>
            </a:lvl1pPr>
          </a:lstStyle>
          <a:p>
            <a:pPr lvl="0"/>
            <a:r>
              <a:rPr lang="en-US" dirty="0"/>
              <a:t>Add text alternative link, if needed.</a:t>
            </a:r>
          </a:p>
        </p:txBody>
      </p:sp>
      <p:sp>
        <p:nvSpPr>
          <p:cNvPr id="12" name="Slide Number Placeholder 4">
            <a:extLst>
              <a:ext uri="{FF2B5EF4-FFF2-40B4-BE49-F238E27FC236}">
                <a16:creationId xmlns:a16="http://schemas.microsoft.com/office/drawing/2014/main" id="{98C09F79-B477-40E0-8F9B-1B2A1FBD5F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2B3D0DD9-189A-4A34-BD49-00CF7BA119CC}"/>
              </a:ext>
            </a:extLst>
          </p:cNvPr>
          <p:cNvSpPr>
            <a:spLocks noGrp="1"/>
          </p:cNvSpPr>
          <p:nvPr>
            <p:ph type="ftr" sz="quarter" idx="14"/>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47691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nd_Two Horizontal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4FA4450E-9908-46AE-9428-49CD0AF3582F}"/>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29D06FC2-364F-4F9B-9392-5B038E66DE7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Content Placeholder 1">
            <a:extLst>
              <a:ext uri="{FF2B5EF4-FFF2-40B4-BE49-F238E27FC236}">
                <a16:creationId xmlns:a16="http://schemas.microsoft.com/office/drawing/2014/main" id="{3D134515-6ABF-4D69-87E9-52C5A94AF71B}"/>
              </a:ext>
            </a:extLst>
          </p:cNvPr>
          <p:cNvSpPr>
            <a:spLocks noGrp="1"/>
          </p:cNvSpPr>
          <p:nvPr>
            <p:ph sz="quarter" idx="12" hasCustomPrompt="1"/>
          </p:nvPr>
        </p:nvSpPr>
        <p:spPr>
          <a:xfrm>
            <a:off x="342900" y="3746212"/>
            <a:ext cx="11010900"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E899011F-BE0E-4911-BBA3-D057EAC1CBA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2" name="Footer Placeholder 3">
            <a:extLst>
              <a:ext uri="{FF2B5EF4-FFF2-40B4-BE49-F238E27FC236}">
                <a16:creationId xmlns:a16="http://schemas.microsoft.com/office/drawing/2014/main" id="{BD8B75E7-40DF-4B3C-A7D3-EE983C3FA67E}"/>
              </a:ext>
            </a:extLst>
          </p:cNvPr>
          <p:cNvSpPr>
            <a:spLocks noGrp="1"/>
          </p:cNvSpPr>
          <p:nvPr>
            <p:ph type="ftr" sz="quarter" idx="13"/>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19538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4C5753B-6C80-4A58-A648-8D4669B412F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5078" y="-159798"/>
            <a:ext cx="3758587" cy="7203959"/>
          </a:xfrm>
          <a:prstGeom prst="rect">
            <a:avLst/>
          </a:prstGeom>
        </p:spPr>
      </p:pic>
      <p:sp>
        <p:nvSpPr>
          <p:cNvPr id="18" name="Rectangle 17">
            <a:extLst>
              <a:ext uri="{FF2B5EF4-FFF2-40B4-BE49-F238E27FC236}">
                <a16:creationId xmlns:a16="http://schemas.microsoft.com/office/drawing/2014/main" id="{CB8C6872-9546-4AC1-94E2-210DA496D118}"/>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207701-12A0-4D10-9B57-762DF716FA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A82FA7-A615-4BA5-A96B-548BFCB4EFFB}"/>
              </a:ext>
            </a:extLst>
          </p:cNvPr>
          <p:cNvSpPr txBox="1"/>
          <p:nvPr userDrawn="1"/>
        </p:nvSpPr>
        <p:spPr>
          <a:xfrm>
            <a:off x="4064320" y="430573"/>
            <a:ext cx="4806176" cy="307777"/>
          </a:xfrm>
          <a:prstGeom prst="rect">
            <a:avLst/>
          </a:prstGeom>
          <a:noFill/>
        </p:spPr>
        <p:txBody>
          <a:bodyPr wrap="square" rtlCol="0">
            <a:spAutoFit/>
          </a:bodyPr>
          <a:lstStyle/>
          <a:p>
            <a:r>
              <a:rPr lang="en-US"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23" name="Rectangle 22">
            <a:extLst>
              <a:ext uri="{FF2B5EF4-FFF2-40B4-BE49-F238E27FC236}">
                <a16:creationId xmlns:a16="http://schemas.microsoft.com/office/drawing/2014/main" id="{8381C13D-5022-4BBC-AAF5-B4D8AAF836FA}"/>
              </a:ext>
            </a:extLst>
          </p:cNvPr>
          <p:cNvSpPr/>
          <p:nvPr userDrawn="1"/>
        </p:nvSpPr>
        <p:spPr>
          <a:xfrm>
            <a:off x="3243618" y="843379"/>
            <a:ext cx="7525000" cy="5326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Flowchart: Process 24">
            <a:extLst>
              <a:ext uri="{FF2B5EF4-FFF2-40B4-BE49-F238E27FC236}">
                <a16:creationId xmlns:a16="http://schemas.microsoft.com/office/drawing/2014/main" id="{26D6E686-1DA3-418E-9F0B-E059456D982E}"/>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4">
            <a:extLst>
              <a:ext uri="{FF2B5EF4-FFF2-40B4-BE49-F238E27FC236}">
                <a16:creationId xmlns:a16="http://schemas.microsoft.com/office/drawing/2014/main" id="{80263B88-5D6B-4644-8D37-44110E8B80F1}"/>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27" name="Footer Placeholder 3">
            <a:extLst>
              <a:ext uri="{FF2B5EF4-FFF2-40B4-BE49-F238E27FC236}">
                <a16:creationId xmlns:a16="http://schemas.microsoft.com/office/drawing/2014/main" id="{4A81C3C6-3199-455E-990E-6A8FA2CAB044}"/>
              </a:ext>
            </a:extLst>
          </p:cNvPr>
          <p:cNvSpPr>
            <a:spLocks noGrp="1"/>
          </p:cNvSpPr>
          <p:nvPr>
            <p:ph type="ftr" sz="quarter" idx="3"/>
          </p:nvPr>
        </p:nvSpPr>
        <p:spPr>
          <a:xfrm>
            <a:off x="1443272" y="6556426"/>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pic>
        <p:nvPicPr>
          <p:cNvPr id="79" name="Picture 78" descr="A close-up of a logo&#10;&#10;Description automatically generated">
            <a:extLst>
              <a:ext uri="{FF2B5EF4-FFF2-40B4-BE49-F238E27FC236}">
                <a16:creationId xmlns:a16="http://schemas.microsoft.com/office/drawing/2014/main" id="{24D8E186-0821-4930-A567-5DFF9D448E5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6681" y="156047"/>
            <a:ext cx="2916936" cy="856827"/>
          </a:xfrm>
          <a:prstGeom prst="rect">
            <a:avLst/>
          </a:prstGeom>
        </p:spPr>
      </p:pic>
    </p:spTree>
    <p:extLst>
      <p:ext uri="{BB962C8B-B14F-4D97-AF65-F5344CB8AC3E}">
        <p14:creationId xmlns:p14="http://schemas.microsoft.com/office/powerpoint/2010/main" val="3572858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60" r:id="rId4"/>
    <p:sldLayoutId id="2147483652" r:id="rId5"/>
  </p:sldLayoutIdLst>
  <p:hf hdr="0" dt="0"/>
  <p:txStyles>
    <p:titleStyle>
      <a:lvl1pPr algn="l" defTabSz="914400" rtl="0" eaLnBrk="1" latinLnBrk="0" hangingPunct="1">
        <a:lnSpc>
          <a:spcPct val="90000"/>
        </a:lnSpc>
        <a:spcBef>
          <a:spcPct val="0"/>
        </a:spcBef>
        <a:buNone/>
        <a:defRPr sz="5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288" userDrawn="1">
          <p15:clr>
            <a:srgbClr val="F26B43"/>
          </p15:clr>
        </p15:guide>
        <p15:guide id="3" pos="7176" userDrawn="1">
          <p15:clr>
            <a:srgbClr val="F26B43"/>
          </p15:clr>
        </p15:guide>
        <p15:guide id="4" orient="horz" pos="770" userDrawn="1">
          <p15:clr>
            <a:srgbClr val="F26B43"/>
          </p15:clr>
        </p15:guide>
        <p15:guide id="5" pos="408" userDrawn="1">
          <p15:clr>
            <a:srgbClr val="F26B43"/>
          </p15:clr>
        </p15:guide>
        <p15:guide id="7"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7764568-8973-42CA-A715-4510316220D8}"/>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8A0348EB-631C-4204-BB0B-523C8A66C1A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16691" y="6549836"/>
            <a:ext cx="1051398" cy="308840"/>
          </a:xfrm>
          <a:prstGeom prst="rect">
            <a:avLst/>
          </a:prstGeom>
        </p:spPr>
      </p:pic>
      <p:sp>
        <p:nvSpPr>
          <p:cNvPr id="9" name="Rectangle 8">
            <a:extLst>
              <a:ext uri="{FF2B5EF4-FFF2-40B4-BE49-F238E27FC236}">
                <a16:creationId xmlns:a16="http://schemas.microsoft.com/office/drawing/2014/main" id="{9E6E31AB-27CD-4723-8F47-131D6135F83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87FB49D-2241-4221-958D-336324E29831}"/>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54B83A-3CB8-4374-A156-BCDE261434F4}"/>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Flowchart: Process 12">
            <a:extLst>
              <a:ext uri="{FF2B5EF4-FFF2-40B4-BE49-F238E27FC236}">
                <a16:creationId xmlns:a16="http://schemas.microsoft.com/office/drawing/2014/main" id="{ACAF9616-92F1-4916-82F0-71DBCC80FF89}"/>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D63BD76C-2847-414A-9D7B-97F1C71D5A73}"/>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FBFBCC76-12C3-4A52-ACA5-F2AC95F4A4F6}"/>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6" name="Title Placeholder">
            <a:extLst>
              <a:ext uri="{FF2B5EF4-FFF2-40B4-BE49-F238E27FC236}">
                <a16:creationId xmlns:a16="http://schemas.microsoft.com/office/drawing/2014/main" id="{A8DDBB33-BC2C-42AD-8859-7BA2D62BFFC4}"/>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7" name="Text Placeholder">
            <a:extLst>
              <a:ext uri="{FF2B5EF4-FFF2-40B4-BE49-F238E27FC236}">
                <a16:creationId xmlns:a16="http://schemas.microsoft.com/office/drawing/2014/main" id="{1A7F3574-3274-4675-9171-32FBD9CAE85D}"/>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8001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5" r:id="rId9"/>
    <p:sldLayoutId id="2147483673" r:id="rId10"/>
    <p:sldLayoutId id="2147483674"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7152" userDrawn="1">
          <p15:clr>
            <a:srgbClr val="F26B43"/>
          </p15:clr>
        </p15:guide>
        <p15:guide id="3" pos="216" userDrawn="1">
          <p15:clr>
            <a:srgbClr val="F26B43"/>
          </p15:clr>
        </p15:guide>
        <p15:guide id="4" orient="horz" pos="696" userDrawn="1">
          <p15:clr>
            <a:srgbClr val="F26B43"/>
          </p15:clr>
        </p15:guide>
        <p15:guide id="5" orient="horz" pos="4104" userDrawn="1">
          <p15:clr>
            <a:srgbClr val="F26B43"/>
          </p15:clr>
        </p15:guide>
        <p15:guide id="6" orient="horz" pos="39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1D348E7-9057-446A-985D-28ABE79EA9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64481" y="6563874"/>
            <a:ext cx="955818" cy="280764"/>
          </a:xfrm>
          <a:prstGeom prst="rect">
            <a:avLst/>
          </a:prstGeom>
        </p:spPr>
      </p:pic>
      <p:sp>
        <p:nvSpPr>
          <p:cNvPr id="9" name="Rectangle 8">
            <a:extLst>
              <a:ext uri="{FF2B5EF4-FFF2-40B4-BE49-F238E27FC236}">
                <a16:creationId xmlns:a16="http://schemas.microsoft.com/office/drawing/2014/main" id="{0114377A-DF3A-4272-98E2-FD2C2CBBD5AB}"/>
              </a:ext>
            </a:extLst>
          </p:cNvPr>
          <p:cNvSpPr/>
          <p:nvPr userDrawn="1"/>
        </p:nvSpPr>
        <p:spPr>
          <a:xfrm>
            <a:off x="9989160" y="1048610"/>
            <a:ext cx="2202839" cy="5809390"/>
          </a:xfrm>
          <a:custGeom>
            <a:avLst/>
            <a:gdLst>
              <a:gd name="connsiteX0" fmla="*/ 0 w 2202839"/>
              <a:gd name="connsiteY0" fmla="*/ 0 h 4061534"/>
              <a:gd name="connsiteX1" fmla="*/ 2202839 w 2202839"/>
              <a:gd name="connsiteY1" fmla="*/ 0 h 4061534"/>
              <a:gd name="connsiteX2" fmla="*/ 2202839 w 2202839"/>
              <a:gd name="connsiteY2" fmla="*/ 4061534 h 4061534"/>
              <a:gd name="connsiteX3" fmla="*/ 0 w 2202839"/>
              <a:gd name="connsiteY3" fmla="*/ 4061534 h 4061534"/>
              <a:gd name="connsiteX4" fmla="*/ 0 w 2202839"/>
              <a:gd name="connsiteY4" fmla="*/ 0 h 4061534"/>
              <a:gd name="connsiteX0" fmla="*/ 0 w 2202839"/>
              <a:gd name="connsiteY0" fmla="*/ 4061534 h 4061534"/>
              <a:gd name="connsiteX1" fmla="*/ 2202839 w 2202839"/>
              <a:gd name="connsiteY1" fmla="*/ 0 h 4061534"/>
              <a:gd name="connsiteX2" fmla="*/ 2202839 w 2202839"/>
              <a:gd name="connsiteY2" fmla="*/ 4061534 h 4061534"/>
              <a:gd name="connsiteX3" fmla="*/ 0 w 2202839"/>
              <a:gd name="connsiteY3" fmla="*/ 4061534 h 4061534"/>
            </a:gdLst>
            <a:ahLst/>
            <a:cxnLst>
              <a:cxn ang="0">
                <a:pos x="connsiteX0" y="connsiteY0"/>
              </a:cxn>
              <a:cxn ang="0">
                <a:pos x="connsiteX1" y="connsiteY1"/>
              </a:cxn>
              <a:cxn ang="0">
                <a:pos x="connsiteX2" y="connsiteY2"/>
              </a:cxn>
              <a:cxn ang="0">
                <a:pos x="connsiteX3" y="connsiteY3"/>
              </a:cxn>
            </a:cxnLst>
            <a:rect l="l" t="t" r="r" b="b"/>
            <a:pathLst>
              <a:path w="2202839" h="4061534">
                <a:moveTo>
                  <a:pt x="0" y="4061534"/>
                </a:moveTo>
                <a:lnTo>
                  <a:pt x="2202839" y="0"/>
                </a:lnTo>
                <a:lnTo>
                  <a:pt x="2202839" y="4061534"/>
                </a:lnTo>
                <a:lnTo>
                  <a:pt x="0" y="4061534"/>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6D68CB-702C-4F43-8192-AA2C30C0FCF0}"/>
              </a:ext>
            </a:extLst>
          </p:cNvPr>
          <p:cNvSpPr/>
          <p:nvPr userDrawn="1"/>
        </p:nvSpPr>
        <p:spPr>
          <a:xfrm>
            <a:off x="9989159" y="0"/>
            <a:ext cx="2202839" cy="2796466"/>
          </a:xfrm>
          <a:custGeom>
            <a:avLst/>
            <a:gdLst>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2796466 h 2796466"/>
              <a:gd name="connsiteX4" fmla="*/ 0 w 2202839"/>
              <a:gd name="connsiteY4" fmla="*/ 0 h 2796466"/>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0 h 2796466"/>
            </a:gdLst>
            <a:ahLst/>
            <a:cxnLst>
              <a:cxn ang="0">
                <a:pos x="connsiteX0" y="connsiteY0"/>
              </a:cxn>
              <a:cxn ang="0">
                <a:pos x="connsiteX1" y="connsiteY1"/>
              </a:cxn>
              <a:cxn ang="0">
                <a:pos x="connsiteX2" y="connsiteY2"/>
              </a:cxn>
              <a:cxn ang="0">
                <a:pos x="connsiteX3" y="connsiteY3"/>
              </a:cxn>
            </a:cxnLst>
            <a:rect l="l" t="t" r="r" b="b"/>
            <a:pathLst>
              <a:path w="2202839" h="2796466">
                <a:moveTo>
                  <a:pt x="0" y="0"/>
                </a:moveTo>
                <a:lnTo>
                  <a:pt x="2202839" y="0"/>
                </a:lnTo>
                <a:lnTo>
                  <a:pt x="2202839" y="2796466"/>
                </a:lnTo>
                <a:lnTo>
                  <a:pt x="0" y="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2EDD7324-67E1-4605-87DB-95185789A441}"/>
              </a:ext>
            </a:extLst>
          </p:cNvPr>
          <p:cNvSpPr/>
          <p:nvPr userDrawn="1"/>
        </p:nvSpPr>
        <p:spPr>
          <a:xfrm>
            <a:off x="0" y="6514599"/>
            <a:ext cx="9989159" cy="45719"/>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C8420F3-29BE-4645-AFAB-7613012B320A}"/>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bg2"/>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1F0A38BF-AF8E-4785-BDDF-12057F4E1E1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D9EB43F7-6552-485E-BF4D-462342BA65CE}"/>
              </a:ext>
            </a:extLst>
          </p:cNvPr>
          <p:cNvSpPr>
            <a:spLocks noGrp="1"/>
          </p:cNvSpPr>
          <p:nvPr>
            <p:ph type="title"/>
          </p:nvPr>
        </p:nvSpPr>
        <p:spPr>
          <a:xfrm>
            <a:off x="342899" y="181405"/>
            <a:ext cx="9654604"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A49EEF86-9CB6-42AB-8EC8-1305EA0EA38F}"/>
              </a:ext>
            </a:extLst>
          </p:cNvPr>
          <p:cNvSpPr>
            <a:spLocks noGrp="1"/>
          </p:cNvSpPr>
          <p:nvPr>
            <p:ph type="body"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093659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6" r:id="rId3"/>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EA892BA-451B-4B6F-B7BF-05C51EAD97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0A5F3E25-5F79-4A4C-86B7-E792D747C8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6691" y="6549836"/>
            <a:ext cx="1051398" cy="308840"/>
          </a:xfrm>
          <a:prstGeom prst="rect">
            <a:avLst/>
          </a:prstGeom>
        </p:spPr>
      </p:pic>
      <p:sp>
        <p:nvSpPr>
          <p:cNvPr id="9" name="Rectangle 8">
            <a:extLst>
              <a:ext uri="{FF2B5EF4-FFF2-40B4-BE49-F238E27FC236}">
                <a16:creationId xmlns:a16="http://schemas.microsoft.com/office/drawing/2014/main" id="{20C31FA1-9AE7-462C-A0F1-3C192746A4C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907F97-B7A0-4DE2-95B5-12B612C6EC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D1CEE5-DEF7-4173-8D08-06DE12B8F318}"/>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Flowchart: Process 11">
            <a:extLst>
              <a:ext uri="{FF2B5EF4-FFF2-40B4-BE49-F238E27FC236}">
                <a16:creationId xmlns:a16="http://schemas.microsoft.com/office/drawing/2014/main" id="{411C29B4-3586-49D9-8E8F-CEE364409FED}"/>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7E59FC1-2F49-48F0-BA0D-6516D1BF99F9}"/>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6D5F1753-0A82-4F19-A062-D8D07D4CF08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3D6A9E45-823B-49C5-BFD8-F321F497B02C}"/>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C5BC1CA0-7952-4F28-A887-A6632849C9A6}"/>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670240"/>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BAB285-64F2-4AFE-B28B-D0AAE6D2A0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3413" y="-172980"/>
            <a:ext cx="3758587" cy="7203959"/>
          </a:xfrm>
          <a:prstGeom prst="rect">
            <a:avLst/>
          </a:prstGeom>
        </p:spPr>
      </p:pic>
      <p:grpSp>
        <p:nvGrpSpPr>
          <p:cNvPr id="17" name="Group 16">
            <a:extLst>
              <a:ext uri="{FF2B5EF4-FFF2-40B4-BE49-F238E27FC236}">
                <a16:creationId xmlns:a16="http://schemas.microsoft.com/office/drawing/2014/main" id="{1F4E2265-E899-47D1-A326-4C91762DCA02}"/>
              </a:ext>
            </a:extLst>
          </p:cNvPr>
          <p:cNvGrpSpPr/>
          <p:nvPr userDrawn="1"/>
        </p:nvGrpSpPr>
        <p:grpSpPr>
          <a:xfrm rot="16200000">
            <a:off x="6073139" y="406448"/>
            <a:ext cx="45719" cy="12192000"/>
            <a:chOff x="5532756" y="-835540"/>
            <a:chExt cx="45720" cy="6783204"/>
          </a:xfrm>
        </p:grpSpPr>
        <p:sp>
          <p:nvSpPr>
            <p:cNvPr id="9" name="Rectangle 8">
              <a:extLst>
                <a:ext uri="{FF2B5EF4-FFF2-40B4-BE49-F238E27FC236}">
                  <a16:creationId xmlns:a16="http://schemas.microsoft.com/office/drawing/2014/main" id="{3DB3831C-0801-4A1A-ACDE-005A8AEDE14A}"/>
                </a:ext>
              </a:extLst>
            </p:cNvPr>
            <p:cNvSpPr/>
            <p:nvPr userDrawn="1"/>
          </p:nvSpPr>
          <p:spPr>
            <a:xfrm>
              <a:off x="5532757" y="2550330"/>
              <a:ext cx="45719" cy="33973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CC9B60-5F6E-4D06-B1F2-49B95B956370}"/>
                </a:ext>
              </a:extLst>
            </p:cNvPr>
            <p:cNvSpPr/>
            <p:nvPr userDrawn="1"/>
          </p:nvSpPr>
          <p:spPr>
            <a:xfrm>
              <a:off x="5532756" y="-835540"/>
              <a:ext cx="45719" cy="3397334"/>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21716BD0-0572-4DFC-AFFB-CDFE1C9E402C}"/>
              </a:ext>
            </a:extLst>
          </p:cNvPr>
          <p:cNvSpPr>
            <a:spLocks noGrp="1"/>
          </p:cNvSpPr>
          <p:nvPr>
            <p:ph type="ftr" sz="quarter" idx="3"/>
          </p:nvPr>
        </p:nvSpPr>
        <p:spPr>
          <a:xfrm>
            <a:off x="-1" y="6545155"/>
            <a:ext cx="12192000" cy="290543"/>
          </a:xfrm>
          <a:prstGeom prst="rect">
            <a:avLst/>
          </a:prstGeom>
        </p:spPr>
        <p:txBody>
          <a:bodyPr/>
          <a:lstStyle>
            <a:lvl1pPr algn="ct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36956215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slide" Target="slide2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13.xml"/><Relationship Id="rId7" Type="http://schemas.openxmlformats.org/officeDocument/2006/relationships/slide" Target="slide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11.xml"/><Relationship Id="rId5"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83346-9FC5-47DF-9301-90D4CF186E3F}"/>
              </a:ext>
            </a:extLst>
          </p:cNvPr>
          <p:cNvSpPr>
            <a:spLocks noGrp="1"/>
          </p:cNvSpPr>
          <p:nvPr>
            <p:ph type="ctrTitle"/>
          </p:nvPr>
        </p:nvSpPr>
        <p:spPr>
          <a:xfrm>
            <a:off x="604560" y="2822761"/>
            <a:ext cx="5111656" cy="1157724"/>
          </a:xfrm>
        </p:spPr>
        <p:txBody>
          <a:bodyPr/>
          <a:lstStyle/>
          <a:p>
            <a:r>
              <a:rPr lang="en-US" dirty="0"/>
              <a:t>SociologicalYOU </a:t>
            </a:r>
            <a:br>
              <a:rPr lang="en-US" dirty="0"/>
            </a:br>
            <a:endParaRPr lang="en-US" dirty="0"/>
          </a:p>
        </p:txBody>
      </p:sp>
      <p:sp>
        <p:nvSpPr>
          <p:cNvPr id="4" name="Subtitle 3">
            <a:extLst>
              <a:ext uri="{FF2B5EF4-FFF2-40B4-BE49-F238E27FC236}">
                <a16:creationId xmlns:a16="http://schemas.microsoft.com/office/drawing/2014/main" id="{87E44524-5F92-4FB4-8ADB-53EA0BDA4371}"/>
              </a:ext>
            </a:extLst>
          </p:cNvPr>
          <p:cNvSpPr>
            <a:spLocks noGrp="1"/>
          </p:cNvSpPr>
          <p:nvPr>
            <p:ph type="subTitle" idx="1"/>
          </p:nvPr>
        </p:nvSpPr>
        <p:spPr/>
        <p:txBody>
          <a:bodyPr>
            <a:normAutofit fontScale="77500" lnSpcReduction="20000"/>
          </a:bodyPr>
          <a:lstStyle/>
          <a:p>
            <a:r>
              <a:rPr lang="en-US" b="1" dirty="0"/>
              <a:t>Angela Thompson, Ph.D.</a:t>
            </a:r>
          </a:p>
          <a:p>
            <a:r>
              <a:rPr lang="en-US" b="1" dirty="0"/>
              <a:t>Keith Whitworth, Ph.D.</a:t>
            </a:r>
          </a:p>
          <a:p>
            <a:endParaRPr lang="en-US" dirty="0"/>
          </a:p>
        </p:txBody>
      </p:sp>
      <p:sp>
        <p:nvSpPr>
          <p:cNvPr id="5" name="Text Placeholder 4">
            <a:extLst>
              <a:ext uri="{FF2B5EF4-FFF2-40B4-BE49-F238E27FC236}">
                <a16:creationId xmlns:a16="http://schemas.microsoft.com/office/drawing/2014/main" id="{D707BF5B-C78A-4498-B15D-E3AA4AB1C1C7}"/>
              </a:ext>
            </a:extLst>
          </p:cNvPr>
          <p:cNvSpPr>
            <a:spLocks noGrp="1"/>
          </p:cNvSpPr>
          <p:nvPr>
            <p:ph type="body" sz="quarter" idx="13"/>
          </p:nvPr>
        </p:nvSpPr>
        <p:spPr/>
        <p:txBody>
          <a:bodyPr/>
          <a:lstStyle/>
          <a:p>
            <a:pPr marL="0" indent="0">
              <a:buNone/>
            </a:pPr>
            <a:r>
              <a:rPr lang="en-US"/>
              <a:t>Introductory </a:t>
            </a:r>
            <a:r>
              <a:rPr lang="en-US" dirty="0"/>
              <a:t>Sociology</a:t>
            </a:r>
          </a:p>
        </p:txBody>
      </p:sp>
      <p:sp>
        <p:nvSpPr>
          <p:cNvPr id="6" name="Slide Number Placeholder 5">
            <a:extLst>
              <a:ext uri="{FF2B5EF4-FFF2-40B4-BE49-F238E27FC236}">
                <a16:creationId xmlns:a16="http://schemas.microsoft.com/office/drawing/2014/main" id="{0F270B07-2577-4C4F-9954-7AB70768B1FD}"/>
              </a:ext>
            </a:extLst>
          </p:cNvPr>
          <p:cNvSpPr>
            <a:spLocks noGrp="1"/>
          </p:cNvSpPr>
          <p:nvPr>
            <p:ph type="sldNum" sz="quarter" idx="4"/>
          </p:nvPr>
        </p:nvSpPr>
        <p:spPr/>
        <p:txBody>
          <a:bodyPr/>
          <a:lstStyle/>
          <a:p>
            <a:fld id="{634AE98D-A3AE-4130-B41C-175A6CE8A783}" type="slidenum">
              <a:rPr lang="en-US" smtClean="0"/>
              <a:pPr/>
              <a:t>1</a:t>
            </a:fld>
            <a:endParaRPr lang="en-US" dirty="0"/>
          </a:p>
        </p:txBody>
      </p:sp>
      <p:sp>
        <p:nvSpPr>
          <p:cNvPr id="7" name="Footer Placeholder 6">
            <a:extLst>
              <a:ext uri="{FF2B5EF4-FFF2-40B4-BE49-F238E27FC236}">
                <a16:creationId xmlns:a16="http://schemas.microsoft.com/office/drawing/2014/main" id="{0FB19F88-C0DD-4040-B372-615928FEBA01}"/>
              </a:ext>
            </a:extLst>
          </p:cNvPr>
          <p:cNvSpPr>
            <a:spLocks noGrp="1"/>
          </p:cNvSpPr>
          <p:nvPr>
            <p:ph type="ftr" sz="quarter" idx="3"/>
          </p:nvPr>
        </p:nvSpPr>
        <p:spPr/>
        <p:txBody>
          <a:bodyPr/>
          <a:lstStyle/>
          <a:p>
            <a:r>
              <a:rPr lang="en-US" dirty="0"/>
              <a:t>United Instructors &amp; Textbook Authors Co-op - SociologicalYOU - ISBN 978-1-64007-406-4 - All Rights Reserved</a:t>
            </a:r>
          </a:p>
        </p:txBody>
      </p:sp>
      <p:pic>
        <p:nvPicPr>
          <p:cNvPr id="10" name="Picture 9"/>
          <p:cNvPicPr/>
          <p:nvPr/>
        </p:nvPicPr>
        <p:blipFill>
          <a:blip r:embed="rId4">
            <a:extLst>
              <a:ext uri="{28A0092B-C50C-407E-A947-70E740481C1C}">
                <a14:useLocalDpi xmlns:a14="http://schemas.microsoft.com/office/drawing/2010/main" val="0"/>
              </a:ext>
            </a:extLst>
          </a:blip>
          <a:srcRect/>
          <a:stretch/>
        </p:blipFill>
        <p:spPr>
          <a:xfrm>
            <a:off x="5802496" y="2198077"/>
            <a:ext cx="6155042" cy="340262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7261137"/>
      </p:ext>
    </p:extLst>
  </p:cSld>
  <p:clrMapOvr>
    <a:masterClrMapping/>
  </p:clrMapOvr>
  <mc:AlternateContent xmlns:mc="http://schemas.openxmlformats.org/markup-compatibility/2006" xmlns:p14="http://schemas.microsoft.com/office/powerpoint/2010/main">
    <mc:Choice Requires="p14">
      <p:transition spd="slow" p14:dur="2000" advTm="11915"/>
    </mc:Choice>
    <mc:Fallback xmlns="">
      <p:transition spd="slow" advTm="1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2: The Structural Foundation of Society: Agents of Socialization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Religion and Government</a:t>
            </a:r>
          </a:p>
          <a:p>
            <a:pPr marL="0" indent="0">
              <a:buNone/>
            </a:pPr>
            <a:r>
              <a:rPr lang="en-US" sz="2000" i="1" dirty="0"/>
              <a:t>L.O. 4.2.4 Analyze how religion and government as agents of socialization impact all members of society.</a:t>
            </a:r>
            <a:br>
              <a:rPr lang="en-US" b="1" dirty="0"/>
            </a:br>
            <a:endParaRPr lang="en-US" sz="2000" dirty="0"/>
          </a:p>
          <a:p>
            <a:pPr marL="0" indent="0">
              <a:buNone/>
            </a:pPr>
            <a:endParaRPr lang="en-US" sz="2000" i="1" dirty="0"/>
          </a:p>
          <a:p>
            <a:pPr marL="0" indent="0">
              <a:buNone/>
            </a:pPr>
            <a:r>
              <a:rPr lang="en-US" sz="2000" i="1" dirty="0"/>
              <a:t> </a:t>
            </a:r>
          </a:p>
          <a:p>
            <a:endParaRPr lang="en-US" sz="2000"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10966" y="2698144"/>
            <a:ext cx="2810500" cy="2810500"/>
          </a:xfrm>
          <a:prstGeom prst="rect">
            <a:avLst/>
          </a:prstGeom>
        </p:spPr>
      </p:pic>
    </p:spTree>
    <p:extLst>
      <p:ext uri="{BB962C8B-B14F-4D97-AF65-F5344CB8AC3E}">
        <p14:creationId xmlns:p14="http://schemas.microsoft.com/office/powerpoint/2010/main" val="450741811"/>
      </p:ext>
    </p:extLst>
  </p:cSld>
  <p:clrMapOvr>
    <a:masterClrMapping/>
  </p:clrMapOvr>
  <mc:AlternateContent xmlns:mc="http://schemas.openxmlformats.org/markup-compatibility/2006" xmlns:p14="http://schemas.microsoft.com/office/powerpoint/2010/main">
    <mc:Choice Requires="p14">
      <p:transition spd="slow" p14:dur="2000" advTm="51556"/>
    </mc:Choice>
    <mc:Fallback xmlns="">
      <p:transition spd="slow" advTm="5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3: When Socialization Goes Wrong</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Family Socialization: From Neglect to Protection</a:t>
            </a:r>
          </a:p>
          <a:p>
            <a:pPr marL="0" indent="0">
              <a:buNone/>
            </a:pPr>
            <a:r>
              <a:rPr lang="en-US" sz="2000" i="1" dirty="0"/>
              <a:t>L.O. 4.3.1: Identify the role of family in the socialization of children.</a:t>
            </a:r>
            <a:br>
              <a:rPr lang="en-US" sz="2000" i="1" dirty="0"/>
            </a:br>
            <a:endParaRPr lang="en-US" sz="2000" i="1" dirty="0"/>
          </a:p>
          <a:p>
            <a:pPr marL="0" indent="0">
              <a:buNone/>
            </a:pPr>
            <a:r>
              <a:rPr lang="en-US" sz="2000" i="1" dirty="0"/>
              <a:t>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17683"/>
            <a:ext cx="11010900" cy="4106917"/>
          </a:xfrm>
        </p:spPr>
        <p:txBody>
          <a:bodyPr>
            <a:normAutofit/>
          </a:bodyPr>
          <a:lstStyle/>
          <a:p>
            <a:r>
              <a:rPr lang="en-US" b="1" dirty="0"/>
              <a:t>Feral Children: </a:t>
            </a:r>
            <a:r>
              <a:rPr lang="en-US" dirty="0"/>
              <a:t>children who are isolated and neglected such that they are raised without socialization. </a:t>
            </a:r>
          </a:p>
          <a:p>
            <a:pPr lvl="2">
              <a:buFont typeface="Wingdings" panose="05000000000000000000" pitchFamily="2" charset="2"/>
              <a:buChar char="Ø"/>
            </a:pPr>
            <a:r>
              <a:rPr lang="en-US" sz="2400" dirty="0"/>
              <a:t>Genie the Wild Child</a:t>
            </a:r>
          </a:p>
          <a:p>
            <a:pPr marL="0" indent="0">
              <a:buNone/>
            </a:pPr>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265901" y="3410459"/>
            <a:ext cx="2914141" cy="2914141"/>
          </a:xfrm>
          <a:prstGeom prst="rect">
            <a:avLst/>
          </a:prstGeom>
        </p:spPr>
      </p:pic>
    </p:spTree>
    <p:extLst>
      <p:ext uri="{BB962C8B-B14F-4D97-AF65-F5344CB8AC3E}">
        <p14:creationId xmlns:p14="http://schemas.microsoft.com/office/powerpoint/2010/main" val="2812466928"/>
      </p:ext>
    </p:extLst>
  </p:cSld>
  <p:clrMapOvr>
    <a:masterClrMapping/>
  </p:clrMapOvr>
  <mc:AlternateContent xmlns:mc="http://schemas.openxmlformats.org/markup-compatibility/2006" xmlns:p14="http://schemas.microsoft.com/office/powerpoint/2010/main">
    <mc:Choice Requires="p14">
      <p:transition spd="slow" p14:dur="2000" advTm="67385"/>
    </mc:Choice>
    <mc:Fallback xmlns="">
      <p:transition spd="slow" advTm="6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3: When Socialization Goes Wrong</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Too Much Media?</a:t>
            </a:r>
          </a:p>
          <a:p>
            <a:pPr marL="0" indent="0">
              <a:buNone/>
            </a:pPr>
            <a:r>
              <a:rPr lang="en-US" sz="2000" i="1" dirty="0"/>
              <a:t>L.O. 4.3.2: Describe problems associated with excessive media consumption by children and teens. </a:t>
            </a:r>
          </a:p>
          <a:p>
            <a:pPr marL="0" indent="0">
              <a:buNone/>
            </a:pPr>
            <a:r>
              <a:rPr lang="en-US" sz="2000" i="1" dirty="0"/>
              <a:t> </a:t>
            </a:r>
          </a:p>
          <a:p>
            <a:pPr marL="0" indent="0">
              <a:buNone/>
            </a:pPr>
            <a:endParaRPr lang="en-US" sz="2000"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12</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4107975" y="1978167"/>
            <a:ext cx="4763069" cy="4442820"/>
          </a:xfrm>
          <a:prstGeom prst="rect">
            <a:avLst/>
          </a:prstGeom>
        </p:spPr>
      </p:pic>
      <p:sp>
        <p:nvSpPr>
          <p:cNvPr id="8" name="TextBox 7"/>
          <p:cNvSpPr txBox="1"/>
          <p:nvPr/>
        </p:nvSpPr>
        <p:spPr>
          <a:xfrm>
            <a:off x="342899" y="3599412"/>
            <a:ext cx="3546713" cy="830997"/>
          </a:xfrm>
          <a:prstGeom prst="rect">
            <a:avLst/>
          </a:prstGeom>
          <a:noFill/>
        </p:spPr>
        <p:txBody>
          <a:bodyPr wrap="square" rtlCol="0">
            <a:spAutoFit/>
          </a:bodyPr>
          <a:lstStyle/>
          <a:p>
            <a:r>
              <a:rPr lang="en-US" sz="2400" dirty="0"/>
              <a:t>Figure 4.3.1</a:t>
            </a:r>
          </a:p>
          <a:p>
            <a:r>
              <a:rPr lang="en-US" sz="2400" dirty="0"/>
              <a:t>Teen Social Media Survey</a:t>
            </a:r>
          </a:p>
        </p:txBody>
      </p:sp>
      <p:pic>
        <p:nvPicPr>
          <p:cNvPr id="10" name="Picture 9"/>
          <p:cNvPicPr>
            <a:picLocks noChangeAspect="1"/>
          </p:cNvPicPr>
          <p:nvPr/>
        </p:nvPicPr>
        <p:blipFill>
          <a:blip r:embed="rId5"/>
          <a:stretch>
            <a:fillRect/>
          </a:stretch>
        </p:blipFill>
        <p:spPr>
          <a:xfrm>
            <a:off x="-272050" y="4408582"/>
            <a:ext cx="3237257" cy="262151"/>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7332412"/>
      </p:ext>
    </p:extLst>
  </p:cSld>
  <p:clrMapOvr>
    <a:masterClrMapping/>
  </p:clrMapOvr>
  <mc:AlternateContent xmlns:mc="http://schemas.openxmlformats.org/markup-compatibility/2006" xmlns:p14="http://schemas.microsoft.com/office/powerpoint/2010/main">
    <mc:Choice Requires="p14">
      <p:transition spd="slow" p14:dur="2000" advTm="60086"/>
    </mc:Choice>
    <mc:Fallback xmlns="">
      <p:transition spd="slow" advTm="60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3: When Socialization Goes Wrong</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Social Control Gone Wrong</a:t>
            </a:r>
          </a:p>
          <a:p>
            <a:pPr marL="0" indent="0">
              <a:buNone/>
            </a:pPr>
            <a:r>
              <a:rPr lang="en-US" sz="2000" i="1" dirty="0"/>
              <a:t>L.O. 4.3.3: Analyze problems that can occur when socialization goes wrong in religion and the military. </a:t>
            </a:r>
          </a:p>
          <a:p>
            <a:pPr marL="0" indent="0">
              <a:buNone/>
            </a:pPr>
            <a:endParaRPr lang="en-US" sz="2000" i="1" dirty="0"/>
          </a:p>
          <a:p>
            <a:pPr marL="0" indent="0">
              <a:buNone/>
            </a:pPr>
            <a:r>
              <a:rPr lang="en-US" sz="2000" i="1" dirty="0"/>
              <a:t>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05247"/>
            <a:ext cx="11010900" cy="4219353"/>
          </a:xfrm>
        </p:spPr>
        <p:txBody>
          <a:bodyPr>
            <a:normAutofit/>
          </a:bodyPr>
          <a:lstStyle/>
          <a:p>
            <a:r>
              <a:rPr lang="en-US" b="1" dirty="0"/>
              <a:t>Total Institutions:</a:t>
            </a:r>
            <a:r>
              <a:rPr lang="en-US" dirty="0"/>
              <a:t> an isolated group with strict rules and regulations whose goal is to control every aspect of its members’ lives. </a:t>
            </a:r>
          </a:p>
          <a:p>
            <a:r>
              <a:rPr lang="en-US" b="1" dirty="0"/>
              <a:t>Resocialization: </a:t>
            </a:r>
            <a:r>
              <a:rPr lang="en-US" dirty="0"/>
              <a:t>an identity transformation in which social norms and roles are altered or replaced. </a:t>
            </a:r>
          </a:p>
          <a:p>
            <a:r>
              <a:rPr lang="en-US" b="1" dirty="0"/>
              <a:t>Degradation Ceremony:</a:t>
            </a:r>
            <a:r>
              <a:rPr lang="en-US" dirty="0"/>
              <a:t> an event, ceremony or rite of passage used to break down people and make them more accepting of a total institution. </a:t>
            </a:r>
          </a:p>
          <a:p>
            <a:r>
              <a:rPr lang="en-US" b="1" dirty="0"/>
              <a:t>Anticipatory Socialization: </a:t>
            </a:r>
            <a:r>
              <a:rPr lang="en-US" dirty="0"/>
              <a:t>the process of learning different behaviors or activities in an effort to aspire to group membership. </a:t>
            </a:r>
          </a:p>
          <a:p>
            <a:r>
              <a:rPr lang="en-US" b="1" dirty="0"/>
              <a:t>Rite of Passage:</a:t>
            </a:r>
            <a:r>
              <a:rPr lang="en-US" dirty="0"/>
              <a:t> a ceremony or ritual used to mark a change in age or social status.</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13</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3682912"/>
      </p:ext>
    </p:extLst>
  </p:cSld>
  <p:clrMapOvr>
    <a:masterClrMapping/>
  </p:clrMapOvr>
  <mc:AlternateContent xmlns:mc="http://schemas.openxmlformats.org/markup-compatibility/2006" xmlns:p14="http://schemas.microsoft.com/office/powerpoint/2010/main">
    <mc:Choice Requires="p14">
      <p:transition spd="slow" p14:dur="2000" advTm="98074"/>
    </mc:Choice>
    <mc:Fallback xmlns="">
      <p:transition spd="slow" advTm="9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4: Applying the Sociological Imagination to the Stages of Life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Goffman’s Dramaturgy: A One-Act Play</a:t>
            </a:r>
          </a:p>
          <a:p>
            <a:pPr marL="0" indent="0">
              <a:buNone/>
            </a:pPr>
            <a:r>
              <a:rPr lang="en-US" sz="2000" i="1" dirty="0"/>
              <a:t>L.O. 4.4.1: Explain the connection between the sociological imagination and socialization. </a:t>
            </a:r>
          </a:p>
          <a:p>
            <a:pPr marL="0" indent="0">
              <a:buNone/>
            </a:pPr>
            <a:endParaRPr lang="en-US" sz="2000" i="1" dirty="0"/>
          </a:p>
          <a:p>
            <a:pPr marL="0" indent="0">
              <a:buNone/>
            </a:pPr>
            <a:r>
              <a:rPr lang="en-US" sz="2000" i="1" dirty="0"/>
              <a:t>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62717"/>
            <a:ext cx="11010900" cy="4261884"/>
          </a:xfrm>
        </p:spPr>
        <p:txBody>
          <a:bodyPr>
            <a:normAutofit/>
          </a:bodyPr>
          <a:lstStyle/>
          <a:p>
            <a:r>
              <a:rPr lang="en-US" b="1" dirty="0"/>
              <a:t>Dramaturgy:</a:t>
            </a:r>
            <a:r>
              <a:rPr lang="en-US" dirty="0"/>
              <a:t> the theory that we are all actors on the stage of life, and as such we divide our world based on what we let the others see or not see of us. </a:t>
            </a:r>
          </a:p>
          <a:p>
            <a:pPr marL="850392" lvl="2" indent="-457200">
              <a:buFont typeface="+mj-lt"/>
              <a:buAutoNum type="arabicPeriod"/>
            </a:pPr>
            <a:r>
              <a:rPr lang="en-US" sz="2400" b="1" dirty="0"/>
              <a:t>Front Stage:</a:t>
            </a:r>
            <a:r>
              <a:rPr lang="en-US" sz="2400" dirty="0"/>
              <a:t> a persons’ public life that they reveal to the world. </a:t>
            </a:r>
          </a:p>
          <a:p>
            <a:pPr marL="850392" lvl="2" indent="-457200">
              <a:buFont typeface="+mj-lt"/>
              <a:buAutoNum type="arabicPeriod"/>
            </a:pPr>
            <a:r>
              <a:rPr lang="en-US" sz="2400" b="1" dirty="0"/>
              <a:t>Back Stage: </a:t>
            </a:r>
            <a:r>
              <a:rPr lang="en-US" sz="2400" dirty="0"/>
              <a:t>a persons’ private world that they</a:t>
            </a:r>
            <a:br>
              <a:rPr lang="en-US" sz="2400" dirty="0"/>
            </a:br>
            <a:r>
              <a:rPr lang="en-US" sz="2400" dirty="0"/>
              <a:t>choose not to reveal. </a:t>
            </a:r>
          </a:p>
          <a:p>
            <a:pPr marL="850392" lvl="2" indent="-457200">
              <a:buFont typeface="+mj-lt"/>
              <a:buAutoNum type="arabicPeriod"/>
            </a:pPr>
            <a:r>
              <a:rPr lang="en-US" sz="2400" b="1" dirty="0"/>
              <a:t>Impression Management:</a:t>
            </a:r>
            <a:r>
              <a:rPr lang="en-US" sz="2400" dirty="0"/>
              <a:t> an effort to control </a:t>
            </a:r>
            <a:br>
              <a:rPr lang="en-US" sz="2400" dirty="0"/>
            </a:br>
            <a:r>
              <a:rPr lang="en-US" sz="2400" dirty="0"/>
              <a:t>the impression others have of us.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14</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026" name="Picture 2" descr="Erving Goffman - Wikipedia"/>
          <p:cNvPicPr>
            <a:picLocks noChangeAspect="1" noChangeArrowheads="1"/>
          </p:cNvPicPr>
          <p:nvPr/>
        </p:nvPicPr>
        <p:blipFill rotWithShape="1">
          <a:blip r:embed="rId4">
            <a:extLst>
              <a:ext uri="{28A0092B-C50C-407E-A947-70E740481C1C}">
                <a14:useLocalDpi xmlns:a14="http://schemas.microsoft.com/office/drawing/2010/main" val="0"/>
              </a:ext>
            </a:extLst>
          </a:blip>
          <a:srcRect b="27710"/>
          <a:stretch/>
        </p:blipFill>
        <p:spPr bwMode="auto">
          <a:xfrm>
            <a:off x="8270543" y="3426694"/>
            <a:ext cx="2993201" cy="2760949"/>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2710980"/>
      </p:ext>
    </p:extLst>
  </p:cSld>
  <p:clrMapOvr>
    <a:masterClrMapping/>
  </p:clrMapOvr>
  <mc:AlternateContent xmlns:mc="http://schemas.openxmlformats.org/markup-compatibility/2006" xmlns:p14="http://schemas.microsoft.com/office/powerpoint/2010/main">
    <mc:Choice Requires="p14">
      <p:transition spd="slow" p14:dur="2000" advTm="95994"/>
    </mc:Choice>
    <mc:Fallback xmlns="">
      <p:transition spd="slow" advTm="9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5: The Process of Becoming You</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The Life Course</a:t>
            </a:r>
          </a:p>
          <a:p>
            <a:pPr marL="0" indent="0">
              <a:buNone/>
            </a:pPr>
            <a:r>
              <a:rPr lang="en-US" sz="2000" i="1" dirty="0"/>
              <a:t>L.O. 4.5.1: Evaluate the sequence of social change throughout the life course. </a:t>
            </a:r>
          </a:p>
          <a:p>
            <a:pPr marL="0" indent="0">
              <a:buNone/>
            </a:pPr>
            <a:endParaRPr lang="en-US" sz="2000" i="1" dirty="0"/>
          </a:p>
          <a:p>
            <a:pPr marL="0" indent="0">
              <a:buNone/>
            </a:pPr>
            <a:r>
              <a:rPr lang="en-US" sz="2000" i="1" dirty="0"/>
              <a:t> </a:t>
            </a:r>
          </a:p>
          <a:p>
            <a:pPr marL="0" indent="0">
              <a:buNone/>
            </a:pPr>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05247"/>
            <a:ext cx="11010900" cy="4219353"/>
          </a:xfrm>
        </p:spPr>
        <p:txBody>
          <a:bodyPr>
            <a:normAutofit/>
          </a:bodyPr>
          <a:lstStyle/>
          <a:p>
            <a:r>
              <a:rPr lang="en-US" b="1" dirty="0"/>
              <a:t>Life Course Perspective:</a:t>
            </a:r>
            <a:r>
              <a:rPr lang="en-US" dirty="0"/>
              <a:t> a series of social changes that a person experiences over the course of their lifetime. </a:t>
            </a:r>
          </a:p>
          <a:p>
            <a:pPr lvl="2"/>
            <a:r>
              <a:rPr lang="en-US" sz="2400" dirty="0"/>
              <a:t>Childhood</a:t>
            </a:r>
          </a:p>
          <a:p>
            <a:pPr lvl="2"/>
            <a:r>
              <a:rPr lang="en-US" sz="2400" dirty="0"/>
              <a:t>Adolescence</a:t>
            </a:r>
          </a:p>
          <a:p>
            <a:pPr lvl="2"/>
            <a:r>
              <a:rPr lang="en-US" sz="2400" dirty="0"/>
              <a:t>Young Adulthood</a:t>
            </a:r>
          </a:p>
          <a:p>
            <a:pPr lvl="2"/>
            <a:r>
              <a:rPr lang="en-US" sz="2400" dirty="0"/>
              <a:t>Middle-Adult Years</a:t>
            </a:r>
          </a:p>
          <a:p>
            <a:pPr lvl="2"/>
            <a:r>
              <a:rPr lang="en-US" sz="2400" dirty="0"/>
              <a:t>Senior Years</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453244" y="3489714"/>
            <a:ext cx="2810500" cy="281050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6434016"/>
      </p:ext>
    </p:extLst>
  </p:cSld>
  <p:clrMapOvr>
    <a:masterClrMapping/>
  </p:clrMapOvr>
  <mc:AlternateContent xmlns:mc="http://schemas.openxmlformats.org/markup-compatibility/2006" xmlns:p14="http://schemas.microsoft.com/office/powerpoint/2010/main">
    <mc:Choice Requires="p14">
      <p:transition spd="slow" p14:dur="2000" advTm="58653"/>
    </mc:Choice>
    <mc:Fallback xmlns="">
      <p:transition spd="slow" advTm="58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a:bodyPr>
          <a:lstStyle/>
          <a:p>
            <a:r>
              <a:rPr lang="en-US" dirty="0"/>
              <a:t>Module 5: The Process of Becoming You</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Socialization and New Technologies</a:t>
            </a:r>
          </a:p>
          <a:p>
            <a:pPr marL="0" indent="0">
              <a:buNone/>
            </a:pPr>
            <a:r>
              <a:rPr lang="en-US" sz="2000" i="1" dirty="0"/>
              <a:t>L.O. 4.5.2: Predict how technology will impact socialization over the next decade. </a:t>
            </a:r>
          </a:p>
          <a:p>
            <a:pPr marL="0" indent="0">
              <a:buNone/>
            </a:pPr>
            <a:endParaRPr lang="en-US" sz="2000" i="1" dirty="0"/>
          </a:p>
          <a:p>
            <a:pPr marL="0" indent="0">
              <a:buNone/>
            </a:pPr>
            <a:endParaRPr lang="en-US" sz="2000" i="1" dirty="0"/>
          </a:p>
          <a:p>
            <a:pPr marL="0" indent="0">
              <a:buNone/>
            </a:pPr>
            <a:r>
              <a:rPr lang="en-US" sz="2000" i="1" dirty="0"/>
              <a:t> </a:t>
            </a:r>
          </a:p>
          <a:p>
            <a:pPr marL="0" indent="0">
              <a:buNone/>
            </a:pPr>
            <a:endParaRPr lang="en-US" sz="2000"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Content Placeholder 6"/>
          <p:cNvPicPr>
            <a:picLocks noGrp="1"/>
          </p:cNvPicPr>
          <p:nvPr>
            <p:ph sz="quarter" idx="12"/>
          </p:nvPr>
        </p:nvPicPr>
        <p:blipFill rotWithShape="1">
          <a:blip r:embed="rId4"/>
          <a:srcRect l="32445" t="35397" r="7838" b="16109"/>
          <a:stretch/>
        </p:blipFill>
        <p:spPr bwMode="auto">
          <a:xfrm>
            <a:off x="1963416" y="2497452"/>
            <a:ext cx="7769868" cy="3547433"/>
          </a:xfrm>
          <a:prstGeom prst="rect">
            <a:avLst/>
          </a:prstGeom>
          <a:ln>
            <a:noFill/>
          </a:ln>
          <a:extLst>
            <a:ext uri="{53640926-AAD7-44D8-BBD7-CCE9431645EC}">
              <a14:shadowObscured xmlns:a14="http://schemas.microsoft.com/office/drawing/2010/main"/>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67117888"/>
      </p:ext>
    </p:extLst>
  </p:cSld>
  <p:clrMapOvr>
    <a:masterClrMapping/>
  </p:clrMapOvr>
  <mc:AlternateContent xmlns:mc="http://schemas.openxmlformats.org/markup-compatibility/2006" xmlns:p14="http://schemas.microsoft.com/office/powerpoint/2010/main">
    <mc:Choice Requires="p14">
      <p:transition spd="slow" p14:dur="2000" advTm="50266"/>
    </mc:Choice>
    <mc:Fallback xmlns="">
      <p:transition spd="slow" advTm="5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5B31-BCAA-F449-B4D6-075BD97469A6}"/>
              </a:ext>
            </a:extLst>
          </p:cNvPr>
          <p:cNvSpPr>
            <a:spLocks noGrp="1"/>
          </p:cNvSpPr>
          <p:nvPr>
            <p:ph type="title"/>
          </p:nvPr>
        </p:nvSpPr>
        <p:spPr/>
        <p:txBody>
          <a:bodyPr>
            <a:normAutofit fontScale="90000"/>
          </a:bodyPr>
          <a:lstStyle/>
          <a:p>
            <a:r>
              <a:rPr lang="en-US" dirty="0"/>
              <a:t>Table 4.5.2: Use of Communication Devices Among Americans, by Age</a:t>
            </a:r>
          </a:p>
        </p:txBody>
      </p:sp>
      <p:sp>
        <p:nvSpPr>
          <p:cNvPr id="5" name="Slide Number Placeholder 4">
            <a:extLst>
              <a:ext uri="{FF2B5EF4-FFF2-40B4-BE49-F238E27FC236}">
                <a16:creationId xmlns:a16="http://schemas.microsoft.com/office/drawing/2014/main" id="{0CB99BA5-F7E9-8147-87F3-DFE4F9A8C3A0}"/>
              </a:ext>
            </a:extLst>
          </p:cNvPr>
          <p:cNvSpPr>
            <a:spLocks noGrp="1"/>
          </p:cNvSpPr>
          <p:nvPr>
            <p:ph type="sldNum" sz="quarter" idx="4"/>
          </p:nvPr>
        </p:nvSpPr>
        <p:spPr/>
        <p:txBody>
          <a:bodyPr/>
          <a:lstStyle/>
          <a:p>
            <a:fld id="{634AE98D-A3AE-4130-B41C-175A6CE8A783}" type="slidenum">
              <a:rPr lang="en-US" smtClean="0"/>
              <a:pPr/>
              <a:t>17</a:t>
            </a:fld>
            <a:endParaRPr lang="en-US" dirty="0"/>
          </a:p>
        </p:txBody>
      </p:sp>
      <p:sp>
        <p:nvSpPr>
          <p:cNvPr id="6" name="Footer Placeholder 5">
            <a:extLst>
              <a:ext uri="{FF2B5EF4-FFF2-40B4-BE49-F238E27FC236}">
                <a16:creationId xmlns:a16="http://schemas.microsoft.com/office/drawing/2014/main" id="{0F281608-B129-8142-95E1-1F79E64F1A66}"/>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a:extLst>
              <a:ext uri="{FF2B5EF4-FFF2-40B4-BE49-F238E27FC236}">
                <a16:creationId xmlns:a16="http://schemas.microsoft.com/office/drawing/2014/main" id="{78D5D963-8840-1049-B727-6312487CE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149" y="1061357"/>
            <a:ext cx="6668551" cy="5159829"/>
          </a:xfrm>
          <a:prstGeom prst="rect">
            <a:avLst/>
          </a:prstGeom>
        </p:spPr>
      </p:pic>
      <p:sp>
        <p:nvSpPr>
          <p:cNvPr id="3" name="TextBox 2">
            <a:extLst>
              <a:ext uri="{FF2B5EF4-FFF2-40B4-BE49-F238E27FC236}">
                <a16:creationId xmlns:a16="http://schemas.microsoft.com/office/drawing/2014/main" id="{D881BD5A-7393-1F4E-80E4-B6886B213ED2}"/>
              </a:ext>
            </a:extLst>
          </p:cNvPr>
          <p:cNvSpPr txBox="1"/>
          <p:nvPr/>
        </p:nvSpPr>
        <p:spPr>
          <a:xfrm>
            <a:off x="3951895" y="6281703"/>
            <a:ext cx="3233057" cy="230832"/>
          </a:xfrm>
          <a:prstGeom prst="rect">
            <a:avLst/>
          </a:prstGeom>
          <a:noFill/>
        </p:spPr>
        <p:txBody>
          <a:bodyPr wrap="square" rtlCol="0">
            <a:spAutoFit/>
          </a:bodyPr>
          <a:lstStyle/>
          <a:p>
            <a:pPr algn="ctr"/>
            <a:r>
              <a:rPr lang="en-US" sz="900" dirty="0">
                <a:hlinkClick r:id="rId5" action="ppaction://hlinksldjump"/>
              </a:rPr>
              <a:t>Link to alternate text for this content</a:t>
            </a:r>
            <a:endParaRPr lang="en-US" sz="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2097636"/>
      </p:ext>
    </p:extLst>
  </p:cSld>
  <p:clrMapOvr>
    <a:masterClrMapping/>
  </p:clrMapOvr>
  <mc:AlternateContent xmlns:mc="http://schemas.openxmlformats.org/markup-compatibility/2006" xmlns:p14="http://schemas.microsoft.com/office/powerpoint/2010/main">
    <mc:Choice Requires="p14">
      <p:transition spd="slow" p14:dur="2000" advTm="18486"/>
    </mc:Choice>
    <mc:Fallback xmlns="">
      <p:transition spd="slow" advTm="1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F983B0-6A94-4C2E-A96C-8B1257D6B5A6}"/>
              </a:ext>
            </a:extLst>
          </p:cNvPr>
          <p:cNvSpPr>
            <a:spLocks noGrp="1"/>
          </p:cNvSpPr>
          <p:nvPr>
            <p:ph type="ftr" sz="quarter" idx="10"/>
          </p:nvPr>
        </p:nvSpPr>
        <p:spPr/>
        <p:txBody>
          <a:bodyPr/>
          <a:lstStyle/>
          <a:p>
            <a:r>
              <a:rPr lang="en-US" dirty="0"/>
              <a:t>United Instructors &amp; Textbook Authors Co-op - SociologicalYOU - ISBN 978-1-64007-406-4 - All Rights Reserved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0535709"/>
      </p:ext>
    </p:extLst>
  </p:cSld>
  <p:clrMapOvr>
    <a:masterClrMapping/>
  </p:clrMapOvr>
  <mc:AlternateContent xmlns:mc="http://schemas.openxmlformats.org/markup-compatibility/2006" xmlns:p14="http://schemas.microsoft.com/office/powerpoint/2010/main">
    <mc:Choice Requires="p14">
      <p:transition spd="slow" p14:dur="2000" advTm="10102"/>
    </mc:Choice>
    <mc:Fallback xmlns="">
      <p:transition spd="slow" advTm="1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F2CC-7106-494B-80D0-AA3D6282A700}"/>
              </a:ext>
            </a:extLst>
          </p:cNvPr>
          <p:cNvSpPr>
            <a:spLocks noGrp="1"/>
          </p:cNvSpPr>
          <p:nvPr>
            <p:ph type="title"/>
          </p:nvPr>
        </p:nvSpPr>
        <p:spPr/>
        <p:txBody>
          <a:bodyPr>
            <a:normAutofit fontScale="90000"/>
          </a:bodyPr>
          <a:lstStyle/>
          <a:p>
            <a:r>
              <a:rPr lang="en-US" dirty="0"/>
              <a:t>Accessibility Content: Text Alternatives for Images</a:t>
            </a:r>
          </a:p>
        </p:txBody>
      </p:sp>
      <p:sp>
        <p:nvSpPr>
          <p:cNvPr id="3" name="Slide Number Placeholder 2">
            <a:extLst>
              <a:ext uri="{FF2B5EF4-FFF2-40B4-BE49-F238E27FC236}">
                <a16:creationId xmlns:a16="http://schemas.microsoft.com/office/drawing/2014/main" id="{224CF2B7-4651-424A-8920-231AF6AC9AFB}"/>
              </a:ext>
            </a:extLst>
          </p:cNvPr>
          <p:cNvSpPr>
            <a:spLocks noGrp="1"/>
          </p:cNvSpPr>
          <p:nvPr>
            <p:ph type="sldNum" sz="quarter" idx="10"/>
          </p:nvPr>
        </p:nvSpPr>
        <p:spPr/>
        <p:txBody>
          <a:bodyPr/>
          <a:lstStyle/>
          <a:p>
            <a:fld id="{634AE98D-A3AE-4130-B41C-175A6CE8A783}" type="slidenum">
              <a:rPr lang="en-US" smtClean="0"/>
              <a:pPr/>
              <a:t>19</a:t>
            </a:fld>
            <a:endParaRPr lang="en-US" dirty="0"/>
          </a:p>
        </p:txBody>
      </p:sp>
      <p:sp>
        <p:nvSpPr>
          <p:cNvPr id="4" name="Footer Placeholder 3">
            <a:extLst>
              <a:ext uri="{FF2B5EF4-FFF2-40B4-BE49-F238E27FC236}">
                <a16:creationId xmlns:a16="http://schemas.microsoft.com/office/drawing/2014/main" id="{28554FB3-610E-40DD-9562-AFE0440A6E01}"/>
              </a:ext>
            </a:extLst>
          </p:cNvPr>
          <p:cNvSpPr>
            <a:spLocks noGrp="1"/>
          </p:cNvSpPr>
          <p:nvPr>
            <p:ph type="ftr" sz="quarter" idx="11"/>
          </p:nvPr>
        </p:nvSpPr>
        <p:spPr/>
        <p:txBody>
          <a:bodyPr/>
          <a:lstStyle/>
          <a:p>
            <a:pPr algn="ctr"/>
            <a:r>
              <a:rPr lang="en-US" dirty="0"/>
              <a:t>United Instructors &amp; Textbook Authors Co-op - SociologicalYOU - ISBN 978-1-64007-406-4 - All Rights Reserved</a:t>
            </a:r>
          </a:p>
        </p:txBody>
      </p:sp>
    </p:spTree>
    <p:extLst>
      <p:ext uri="{BB962C8B-B14F-4D97-AF65-F5344CB8AC3E}">
        <p14:creationId xmlns:p14="http://schemas.microsoft.com/office/powerpoint/2010/main" val="69034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983D-5C61-43D8-940F-48961738CC19}"/>
              </a:ext>
            </a:extLst>
          </p:cNvPr>
          <p:cNvSpPr>
            <a:spLocks noGrp="1"/>
          </p:cNvSpPr>
          <p:nvPr>
            <p:ph type="title"/>
          </p:nvPr>
        </p:nvSpPr>
        <p:spPr/>
        <p:txBody>
          <a:bodyPr/>
          <a:lstStyle/>
          <a:p>
            <a:r>
              <a:rPr lang="en-US" dirty="0"/>
              <a:t>Chapter 4</a:t>
            </a:r>
          </a:p>
        </p:txBody>
      </p:sp>
      <p:sp>
        <p:nvSpPr>
          <p:cNvPr id="3" name="Text Placeholder 2">
            <a:extLst>
              <a:ext uri="{FF2B5EF4-FFF2-40B4-BE49-F238E27FC236}">
                <a16:creationId xmlns:a16="http://schemas.microsoft.com/office/drawing/2014/main" id="{6096D741-CE67-4884-9393-C259F5177A9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Socialization: Are We Merely Byproducts of Society?</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942986"/>
      </p:ext>
    </p:extLst>
  </p:cSld>
  <p:clrMapOvr>
    <a:masterClrMapping/>
  </p:clrMapOvr>
  <mc:AlternateContent xmlns:mc="http://schemas.openxmlformats.org/markup-compatibility/2006" xmlns:p14="http://schemas.microsoft.com/office/powerpoint/2010/main">
    <mc:Choice Requires="p14">
      <p:transition spd="slow" p14:dur="2000" advTm="5559"/>
    </mc:Choice>
    <mc:Fallback xmlns="">
      <p:transition spd="slow" advTm="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a:bodyPr>
          <a:lstStyle/>
          <a:p>
            <a:r>
              <a:rPr lang="en-US" dirty="0"/>
              <a:t>Teen Social Media Survey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a:bodyPr>
          <a:lstStyle/>
          <a:p>
            <a:pPr marL="0" indent="0">
              <a:buNone/>
            </a:pPr>
            <a:r>
              <a:rPr lang="en-US" dirty="0"/>
              <a:t>According to Pew Research Center, “teens say social media helps strengthen friendships, provide emotional support, but can also lead to drama, feeling pressure to post certain types of content.”</a:t>
            </a:r>
          </a:p>
          <a:p>
            <a:pPr marL="0" indent="0">
              <a:buNone/>
            </a:pPr>
            <a:r>
              <a:rPr lang="en-US" dirty="0"/>
              <a:t>81% of teens feel more connected to their friends.</a:t>
            </a:r>
          </a:p>
          <a:p>
            <a:pPr marL="0" indent="0">
              <a:buNone/>
            </a:pPr>
            <a:r>
              <a:rPr lang="en-US" dirty="0"/>
              <a:t>69% of teens think social media helps teens interact with a more diverse group of people.</a:t>
            </a:r>
          </a:p>
          <a:p>
            <a:pPr marL="0" indent="0">
              <a:buNone/>
            </a:pPr>
            <a:r>
              <a:rPr lang="en-US" dirty="0"/>
              <a:t>68% of teens feel as if they have people who will support them through tough times.</a:t>
            </a:r>
          </a:p>
          <a:p>
            <a:pPr marL="0" indent="0">
              <a:buNone/>
            </a:pPr>
            <a:r>
              <a:rPr lang="en-US" dirty="0"/>
              <a:t>45% of teens feel overwhelmed by all the drama on social media. </a:t>
            </a:r>
          </a:p>
          <a:p>
            <a:pPr marL="0" indent="0">
              <a:buNone/>
            </a:pPr>
            <a:r>
              <a:rPr lang="en-US" dirty="0"/>
              <a:t>43% of teens feel pressure to only post content that makes them look good to others.</a:t>
            </a:r>
          </a:p>
          <a:p>
            <a:pPr marL="0" indent="0">
              <a:buNone/>
            </a:pPr>
            <a:r>
              <a:rPr lang="en-US" dirty="0"/>
              <a:t>37% of teens feel pressure to post content that will get a lot of likes and comments. </a:t>
            </a:r>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 action="ppaction://noaction"/>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l">
              <a:buNone/>
            </a:pPr>
            <a:r>
              <a:rPr lang="en-US" sz="1200" dirty="0">
                <a:solidFill>
                  <a:schemeClr val="bg2">
                    <a:lumMod val="65000"/>
                  </a:schemeClr>
                </a:solidFill>
              </a:rPr>
              <a:t>Copyright 2020 - United Instructors &amp; Textbook Authors Co-op - </a:t>
            </a:r>
            <a:r>
              <a:rPr lang="en-US" sz="1200" dirty="0" err="1">
                <a:solidFill>
                  <a:schemeClr val="bg2">
                    <a:lumMod val="65000"/>
                  </a:schemeClr>
                </a:solidFill>
              </a:rPr>
              <a:t>SociologicalYOU</a:t>
            </a:r>
            <a:r>
              <a:rPr lang="en-US" sz="1200" dirty="0">
                <a:solidFill>
                  <a:schemeClr val="bg2">
                    <a:lumMod val="65000"/>
                  </a:schemeClr>
                </a:solidFill>
              </a:rPr>
              <a:t>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20</a:t>
            </a:fld>
            <a:endParaRPr lang="en-US" dirty="0"/>
          </a:p>
        </p:txBody>
      </p:sp>
    </p:spTree>
    <p:extLst>
      <p:ext uri="{BB962C8B-B14F-4D97-AF65-F5344CB8AC3E}">
        <p14:creationId xmlns:p14="http://schemas.microsoft.com/office/powerpoint/2010/main" val="399319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fontScale="90000"/>
          </a:bodyPr>
          <a:lstStyle/>
          <a:p>
            <a:r>
              <a:rPr lang="en-US" dirty="0"/>
              <a:t>Use of Communication Devices Among Americans, by Age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fontScale="92500" lnSpcReduction="20000"/>
          </a:bodyPr>
          <a:lstStyle/>
          <a:p>
            <a:pPr marL="0" indent="0">
              <a:buNone/>
            </a:pPr>
            <a:r>
              <a:rPr lang="en-US" dirty="0"/>
              <a:t>Older cohorts tend to adopt new technologies more slowly, but the trend is that for most technologies, they are closing the gap rather than getting further left behind.</a:t>
            </a:r>
          </a:p>
          <a:p>
            <a:pPr marL="0" indent="0">
              <a:buNone/>
            </a:pPr>
            <a:r>
              <a:rPr lang="en-US" dirty="0"/>
              <a:t>Data reflects the percent of respondents in each age group who utilized communication devices in the specified way “a lot” the previous day:</a:t>
            </a:r>
          </a:p>
          <a:p>
            <a:pPr marL="0" indent="0">
              <a:buNone/>
            </a:pPr>
            <a:r>
              <a:rPr lang="en-US" dirty="0"/>
              <a:t>Send or read a text message: 18-29 (68%), 30-49 (47%), 50-64 (26%), 65+ (8%).</a:t>
            </a:r>
          </a:p>
          <a:p>
            <a:pPr marL="0" indent="0">
              <a:buNone/>
            </a:pPr>
            <a:r>
              <a:rPr lang="en-US" dirty="0"/>
              <a:t>Make or receive a phone call using a cell phone: 18-29 (50%), 30-49 (41%), 50-64 (40%), 65+ (18%).</a:t>
            </a:r>
          </a:p>
          <a:p>
            <a:pPr marL="0" indent="0">
              <a:buNone/>
            </a:pPr>
            <a:r>
              <a:rPr lang="en-US" dirty="0"/>
              <a:t>Send or read an email message: 18-29 (47%), 30-49 (44%), 50-64 (38%), 65+ (16%).</a:t>
            </a:r>
          </a:p>
          <a:p>
            <a:pPr marL="0" indent="0">
              <a:buNone/>
            </a:pPr>
            <a:r>
              <a:rPr lang="en-US" dirty="0"/>
              <a:t>Post or read messages on Facebook, Instagram, or some other media site: 18-29 (38%), 30-49 (20%), 50-64 (17%), 65+ (6%).</a:t>
            </a:r>
          </a:p>
          <a:p>
            <a:pPr marL="0" indent="0">
              <a:buNone/>
            </a:pPr>
            <a:r>
              <a:rPr lang="en-US" dirty="0"/>
              <a:t>Use Twitter, including posting or reading tweets: 18-29 (14%), 30-49 (3%), 50-64 (2%), 65+ (0%).</a:t>
            </a:r>
          </a:p>
          <a:p>
            <a:pPr marL="0" indent="0">
              <a:buNone/>
            </a:pPr>
            <a:r>
              <a:rPr lang="en-US" dirty="0"/>
              <a:t>Make or receive a phone call using a business or landline phone: 18-29 (13%), 30-49 (19%), 50-64 (15%), 65+ (8%).</a:t>
            </a:r>
          </a:p>
          <a:p>
            <a:pPr marL="0" indent="0">
              <a:buNone/>
            </a:pPr>
            <a:r>
              <a:rPr lang="en-US" dirty="0"/>
              <a:t>Make or receive a phone call using a home landline phone: 18-29 (7%), 30-49 (6%), 50-64 (10%), 65+ (17%).</a:t>
            </a:r>
          </a:p>
          <a:p>
            <a:pPr marL="0" indent="0">
              <a:buNone/>
            </a:pPr>
            <a:endParaRPr lang="en-US" dirty="0"/>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dirty="0">
                <a:solidFill>
                  <a:schemeClr val="bg2">
                    <a:lumMod val="65000"/>
                  </a:schemeClr>
                </a:solidFill>
              </a:rPr>
              <a:t>United Instructors &amp; Textbook Authors Co-op - SociologicalYOU - ISBN 978-1-64007-406-4 - All Rights Reserved</a:t>
            </a:r>
          </a:p>
          <a:p>
            <a:pPr marL="0" indent="0" algn="l">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21</a:t>
            </a:fld>
            <a:endParaRPr lang="en-US" dirty="0"/>
          </a:p>
        </p:txBody>
      </p:sp>
    </p:spTree>
    <p:extLst>
      <p:ext uri="{BB962C8B-B14F-4D97-AF65-F5344CB8AC3E}">
        <p14:creationId xmlns:p14="http://schemas.microsoft.com/office/powerpoint/2010/main" val="295240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C395-31FB-428E-A1A4-C902169D5593}"/>
              </a:ext>
            </a:extLst>
          </p:cNvPr>
          <p:cNvSpPr>
            <a:spLocks noGrp="1"/>
          </p:cNvSpPr>
          <p:nvPr>
            <p:ph type="title"/>
          </p:nvPr>
        </p:nvSpPr>
        <p:spPr/>
        <p:txBody>
          <a:bodyPr/>
          <a:lstStyle/>
          <a:p>
            <a:r>
              <a:rPr lang="en-US" dirty="0"/>
              <a:t>Modules</a:t>
            </a:r>
          </a:p>
        </p:txBody>
      </p:sp>
      <p:sp>
        <p:nvSpPr>
          <p:cNvPr id="9" name="Slide Number Placeholder 8">
            <a:extLst>
              <a:ext uri="{FF2B5EF4-FFF2-40B4-BE49-F238E27FC236}">
                <a16:creationId xmlns:a16="http://schemas.microsoft.com/office/drawing/2014/main" id="{B5207AE1-C702-403A-B3BA-D47DD417D844}"/>
              </a:ext>
            </a:extLst>
          </p:cNvPr>
          <p:cNvSpPr>
            <a:spLocks noGrp="1"/>
          </p:cNvSpPr>
          <p:nvPr>
            <p:ph type="sldNum" sz="quarter" idx="4"/>
          </p:nvPr>
        </p:nvSpPr>
        <p:spPr/>
        <p:txBody>
          <a:bodyPr/>
          <a:lstStyle/>
          <a:p>
            <a:fld id="{634AE98D-A3AE-4130-B41C-175A6CE8A783}" type="slidenum">
              <a:rPr lang="en-US" smtClean="0"/>
              <a:pPr/>
              <a:t>3</a:t>
            </a:fld>
            <a:endParaRPr lang="en-US" dirty="0"/>
          </a:p>
        </p:txBody>
      </p:sp>
      <p:sp>
        <p:nvSpPr>
          <p:cNvPr id="11" name="Footer Placeholder 10">
            <a:extLst>
              <a:ext uri="{FF2B5EF4-FFF2-40B4-BE49-F238E27FC236}">
                <a16:creationId xmlns:a16="http://schemas.microsoft.com/office/drawing/2014/main" id="{30D38F26-5E36-41ED-8C96-4C5353D090AC}"/>
              </a:ext>
            </a:extLst>
          </p:cNvPr>
          <p:cNvSpPr>
            <a:spLocks noGrp="1"/>
          </p:cNvSpPr>
          <p:nvPr>
            <p:ph type="ftr" sz="quarter" idx="20"/>
          </p:nvPr>
        </p:nvSpPr>
        <p:spPr/>
        <p:txBody>
          <a:bodyPr/>
          <a:lstStyle/>
          <a:p>
            <a:pPr algn="ctr"/>
            <a:r>
              <a:rPr lang="en-US" dirty="0"/>
              <a:t>United Instructors &amp; Textbook Authors Co-op - SociologicalYOU - ISBN 978-1-64007-406-4 - All Rights Reserved</a:t>
            </a:r>
          </a:p>
        </p:txBody>
      </p:sp>
      <p:sp>
        <p:nvSpPr>
          <p:cNvPr id="19" name="Content Placeholder 18">
            <a:extLst>
              <a:ext uri="{FF2B5EF4-FFF2-40B4-BE49-F238E27FC236}">
                <a16:creationId xmlns:a16="http://schemas.microsoft.com/office/drawing/2014/main" id="{0069C7C7-0D0D-40DD-AA3F-5536894AB2BE}"/>
              </a:ext>
            </a:extLst>
          </p:cNvPr>
          <p:cNvSpPr>
            <a:spLocks noGrp="1"/>
          </p:cNvSpPr>
          <p:nvPr>
            <p:ph sz="quarter" idx="11"/>
          </p:nvPr>
        </p:nvSpPr>
        <p:spPr/>
        <p:txBody>
          <a:bodyPr/>
          <a:lstStyle/>
          <a:p>
            <a:pPr>
              <a:lnSpc>
                <a:spcPts val="2880"/>
              </a:lnSpc>
            </a:pPr>
            <a:r>
              <a:rPr lang="en-US" dirty="0">
                <a:hlinkClick r:id="rId4" action="ppaction://hlinksldjump"/>
              </a:rPr>
              <a:t>Module 1: Socialization and the Sociological Perspective</a:t>
            </a:r>
            <a:endParaRPr lang="en-US" dirty="0"/>
          </a:p>
          <a:p>
            <a:pPr>
              <a:lnSpc>
                <a:spcPts val="2880"/>
              </a:lnSpc>
            </a:pPr>
            <a:r>
              <a:rPr lang="en-US" dirty="0">
                <a:hlinkClick r:id="rId5" action="ppaction://hlinksldjump"/>
              </a:rPr>
              <a:t>Module 2: The Structural Foundation of Society: Agents of Socialization</a:t>
            </a:r>
            <a:endParaRPr lang="en-US" dirty="0">
              <a:hlinkClick r:id="" action="ppaction://noaction"/>
            </a:endParaRPr>
          </a:p>
          <a:p>
            <a:pPr>
              <a:lnSpc>
                <a:spcPts val="2880"/>
              </a:lnSpc>
            </a:pPr>
            <a:r>
              <a:rPr lang="en-US" dirty="0">
                <a:hlinkClick r:id="rId6" action="ppaction://hlinksldjump"/>
              </a:rPr>
              <a:t>Module 3: When Socialization Goes Wrong</a:t>
            </a:r>
            <a:endParaRPr lang="en-US" dirty="0">
              <a:hlinkClick r:id="" action="ppaction://noaction"/>
            </a:endParaRPr>
          </a:p>
          <a:p>
            <a:pPr>
              <a:lnSpc>
                <a:spcPts val="2880"/>
              </a:lnSpc>
            </a:pPr>
            <a:r>
              <a:rPr lang="en-US" dirty="0">
                <a:hlinkClick r:id="rId7" action="ppaction://hlinksldjump"/>
              </a:rPr>
              <a:t>Module 4: Applying the Sociological Imagination to the Stages of Life</a:t>
            </a:r>
            <a:endParaRPr lang="en-US" dirty="0">
              <a:hlinkClick r:id="" action="ppaction://noaction"/>
            </a:endParaRPr>
          </a:p>
          <a:p>
            <a:pPr>
              <a:lnSpc>
                <a:spcPts val="2880"/>
              </a:lnSpc>
            </a:pPr>
            <a:r>
              <a:rPr lang="en-US" dirty="0">
                <a:hlinkClick r:id="rId8" action="ppaction://hlinksldjump"/>
              </a:rPr>
              <a:t>Module 5: The Process of Becoming You</a:t>
            </a:r>
            <a:endParaRPr lang="en-US" dirty="0">
              <a:hlinkClick r:id="" action="ppaction://noaction"/>
            </a:endParaRPr>
          </a:p>
          <a:p>
            <a:endParaRPr lang="en-US" dirty="0"/>
          </a:p>
        </p:txBody>
      </p:sp>
      <p:sp>
        <p:nvSpPr>
          <p:cNvPr id="3" name="Rectangle 2"/>
          <p:cNvSpPr/>
          <p:nvPr/>
        </p:nvSpPr>
        <p:spPr>
          <a:xfrm>
            <a:off x="1171512" y="4386702"/>
            <a:ext cx="9089408" cy="830997"/>
          </a:xfrm>
          <a:prstGeom prst="rect">
            <a:avLst/>
          </a:prstGeom>
        </p:spPr>
        <p:txBody>
          <a:bodyPr wrap="square">
            <a:spAutoFit/>
          </a:bodyPr>
          <a:lstStyle/>
          <a:p>
            <a:pPr algn="ctr"/>
            <a:r>
              <a:rPr lang="en-US" sz="2400" dirty="0"/>
              <a:t>This PowerPoint does not cover every key term in Chapter 4.  </a:t>
            </a:r>
          </a:p>
          <a:p>
            <a:pPr algn="ctr"/>
            <a:r>
              <a:rPr lang="en-US" sz="2400" dirty="0"/>
              <a:t>Please read your textbook to see what is not covered in the PowerPoint.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545983"/>
      </p:ext>
    </p:extLst>
  </p:cSld>
  <p:clrMapOvr>
    <a:masterClrMapping/>
  </p:clrMapOvr>
  <mc:AlternateContent xmlns:mc="http://schemas.openxmlformats.org/markup-compatibility/2006" xmlns:p14="http://schemas.microsoft.com/office/powerpoint/2010/main">
    <mc:Choice Requires="p14">
      <p:transition spd="slow" p14:dur="2000" advTm="46046"/>
    </mc:Choice>
    <mc:Fallback xmlns="">
      <p:transition spd="slow" advTm="4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64B18-5F90-4638-85AC-54C45FF2CEDC}"/>
              </a:ext>
            </a:extLst>
          </p:cNvPr>
          <p:cNvSpPr>
            <a:spLocks noGrp="1"/>
          </p:cNvSpPr>
          <p:nvPr>
            <p:ph type="sldNum" sz="quarter" idx="4"/>
          </p:nvPr>
        </p:nvSpPr>
        <p:spPr/>
        <p:txBody>
          <a:bodyPr/>
          <a:lstStyle/>
          <a:p>
            <a:fld id="{634AE98D-A3AE-4130-B41C-175A6CE8A783}" type="slidenum">
              <a:rPr lang="en-US" smtClean="0"/>
              <a:pPr/>
              <a:t>4</a:t>
            </a:fld>
            <a:endParaRPr lang="en-US" dirty="0"/>
          </a:p>
        </p:txBody>
      </p:sp>
      <p:sp>
        <p:nvSpPr>
          <p:cNvPr id="5" name="Footer Placeholder 4">
            <a:extLst>
              <a:ext uri="{FF2B5EF4-FFF2-40B4-BE49-F238E27FC236}">
                <a16:creationId xmlns:a16="http://schemas.microsoft.com/office/drawing/2014/main" id="{6F3216E2-CED6-4AEE-9E7D-38D2CE65DA84}"/>
              </a:ext>
            </a:extLst>
          </p:cNvPr>
          <p:cNvSpPr>
            <a:spLocks noGrp="1"/>
          </p:cNvSpPr>
          <p:nvPr>
            <p:ph type="ftr" sz="quarter" idx="12"/>
          </p:nvPr>
        </p:nvSpPr>
        <p:spPr/>
        <p:txBody>
          <a:bodyPr/>
          <a:lstStyle/>
          <a:p>
            <a:pPr algn="ctr"/>
            <a:r>
              <a:rPr lang="en-US" dirty="0"/>
              <a:t>United Instructors &amp; Textbook Authors Co-op - SociologicalYOU - ISBN 978-1-64007-406-4 - All Rights Reserved</a:t>
            </a:r>
          </a:p>
        </p:txBody>
      </p:sp>
      <p:sp>
        <p:nvSpPr>
          <p:cNvPr id="6" name="Title 1">
            <a:extLst>
              <a:ext uri="{FF2B5EF4-FFF2-40B4-BE49-F238E27FC236}">
                <a16:creationId xmlns:a16="http://schemas.microsoft.com/office/drawing/2014/main" id="{99769D40-AC90-46F1-B41A-67B5A16E0AD8}"/>
              </a:ext>
            </a:extLst>
          </p:cNvPr>
          <p:cNvSpPr>
            <a:spLocks noGrp="1"/>
          </p:cNvSpPr>
          <p:nvPr>
            <p:ph type="title"/>
          </p:nvPr>
        </p:nvSpPr>
        <p:spPr>
          <a:xfrm>
            <a:off x="342900" y="133004"/>
            <a:ext cx="11061700" cy="781396"/>
          </a:xfrm>
        </p:spPr>
        <p:txBody>
          <a:bodyPr/>
          <a:lstStyle/>
          <a:p>
            <a:r>
              <a:rPr lang="en-US" dirty="0"/>
              <a:t>Points to Ponder</a:t>
            </a:r>
          </a:p>
        </p:txBody>
      </p:sp>
      <p:sp>
        <p:nvSpPr>
          <p:cNvPr id="7" name="Content Placeholder 2">
            <a:extLst>
              <a:ext uri="{FF2B5EF4-FFF2-40B4-BE49-F238E27FC236}">
                <a16:creationId xmlns:a16="http://schemas.microsoft.com/office/drawing/2014/main" id="{1263AD0D-61C6-40A5-ACC6-E5DD8B0C36A2}"/>
              </a:ext>
            </a:extLst>
          </p:cNvPr>
          <p:cNvSpPr>
            <a:spLocks noGrp="1"/>
          </p:cNvSpPr>
          <p:nvPr>
            <p:ph sz="quarter" idx="11"/>
          </p:nvPr>
        </p:nvSpPr>
        <p:spPr>
          <a:xfrm>
            <a:off x="342900" y="1120441"/>
            <a:ext cx="11010900" cy="5138929"/>
          </a:xfrm>
        </p:spPr>
        <p:txBody>
          <a:bodyPr/>
          <a:lstStyle/>
          <a:p>
            <a:r>
              <a:rPr lang="en-US" dirty="0"/>
              <a:t>Which side of the nature vs. nurture debate do you fall on?</a:t>
            </a:r>
          </a:p>
          <a:p>
            <a:r>
              <a:rPr lang="en-US" dirty="0"/>
              <a:t>How are we molded and shaped by society?</a:t>
            </a:r>
          </a:p>
          <a:p>
            <a:r>
              <a:rPr lang="en-US" dirty="0"/>
              <a:t>What is meant by the phrase, “we are all actors on the stage of life?”</a:t>
            </a:r>
          </a:p>
          <a:p>
            <a:pPr marL="0" indent="0">
              <a:buNone/>
            </a:pPr>
            <a:endParaRPr lang="en-US" dirty="0"/>
          </a:p>
        </p:txBody>
      </p:sp>
      <p:pic>
        <p:nvPicPr>
          <p:cNvPr id="9" name="Picture 8"/>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08" r="808"/>
          <a:stretch/>
        </p:blipFill>
        <p:spPr bwMode="auto">
          <a:xfrm>
            <a:off x="6096000" y="3429000"/>
            <a:ext cx="2553190" cy="2595104"/>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0" name="Picture 8">
            <a:extLst>
              <a:ext uri="{FF2B5EF4-FFF2-40B4-BE49-F238E27FC236}">
                <a16:creationId xmlns:a16="http://schemas.microsoft.com/office/drawing/2014/main" id="{16AF2F4A-EEF6-8C46-7C7A-60C0029257BD}"/>
              </a:ext>
            </a:extLst>
          </p:cNvPr>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08" r="808"/>
          <a:stretch/>
        </p:blipFill>
        <p:spPr bwMode="auto">
          <a:xfrm>
            <a:off x="2629786" y="3429000"/>
            <a:ext cx="2553190" cy="2595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705940"/>
      </p:ext>
    </p:extLst>
  </p:cSld>
  <p:clrMapOvr>
    <a:masterClrMapping/>
  </p:clrMapOvr>
  <mc:AlternateContent xmlns:mc="http://schemas.openxmlformats.org/markup-compatibility/2006" xmlns:p14="http://schemas.microsoft.com/office/powerpoint/2010/main">
    <mc:Choice Requires="p14">
      <p:transition spd="slow" p14:dur="2000" advTm="40581"/>
    </mc:Choice>
    <mc:Fallback xmlns="">
      <p:transition spd="slow" advTm="4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1: Socialization and the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lstStyle/>
          <a:p>
            <a:pPr marL="0" indent="0">
              <a:lnSpc>
                <a:spcPct val="100000"/>
              </a:lnSpc>
              <a:buNone/>
            </a:pPr>
            <a:r>
              <a:rPr lang="en-US" sz="2000" i="1" dirty="0"/>
              <a:t>The Debate Continues: Nature vs. Nurture</a:t>
            </a:r>
          </a:p>
          <a:p>
            <a:pPr marL="0" indent="0">
              <a:buNone/>
            </a:pPr>
            <a:r>
              <a:rPr lang="en-US" sz="2000" i="1" dirty="0"/>
              <a:t>L.O. 4.1.1: Summarize both sides of the nature versus nurture debate.</a:t>
            </a:r>
            <a:br>
              <a:rPr lang="en-US" dirty="0"/>
            </a:br>
            <a:endParaRPr lang="en-US" dirty="0"/>
          </a:p>
          <a:p>
            <a:endParaRPr lang="en-US"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64702"/>
            <a:ext cx="11010900" cy="4159898"/>
          </a:xfrm>
        </p:spPr>
        <p:txBody>
          <a:bodyPr>
            <a:normAutofit/>
          </a:bodyPr>
          <a:lstStyle/>
          <a:p>
            <a:r>
              <a:rPr lang="en-US" b="1" dirty="0"/>
              <a:t>Socialization:</a:t>
            </a:r>
            <a:r>
              <a:rPr lang="en-US" dirty="0"/>
              <a:t> the process by which one learns the appropriate attitudes and behaviors within a culture. </a:t>
            </a:r>
          </a:p>
          <a:p>
            <a:r>
              <a:rPr lang="en-US" b="1" dirty="0"/>
              <a:t>Self:</a:t>
            </a:r>
            <a:r>
              <a:rPr lang="en-US" dirty="0"/>
              <a:t> an individual’s nature and identity resulting from reflections on social interactions.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046203"/>
      </p:ext>
    </p:extLst>
  </p:cSld>
  <p:clrMapOvr>
    <a:masterClrMapping/>
  </p:clrMapOvr>
  <mc:AlternateContent xmlns:mc="http://schemas.openxmlformats.org/markup-compatibility/2006" xmlns:p14="http://schemas.microsoft.com/office/powerpoint/2010/main">
    <mc:Choice Requires="p14">
      <p:transition spd="slow" p14:dur="2000" advTm="92591"/>
    </mc:Choice>
    <mc:Fallback xmlns="">
      <p:transition spd="slow" advTm="9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1: Socialization and the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Theories of the Self: Mead</a:t>
            </a:r>
          </a:p>
          <a:p>
            <a:pPr marL="0" indent="0">
              <a:buNone/>
            </a:pPr>
            <a:r>
              <a:rPr lang="en-US" sz="2000" i="1" dirty="0"/>
              <a:t>L.O. 4.1.2: Apply Mead’s socialized Self to a personal encounter or situation.</a:t>
            </a:r>
            <a:br>
              <a:rPr lang="en-US" sz="2000" i="1" dirty="0"/>
            </a:br>
            <a:endParaRPr lang="en-US" sz="2000" i="1" dirty="0"/>
          </a:p>
          <a:p>
            <a:pPr marL="0" indent="0">
              <a:buNone/>
            </a:pPr>
            <a:br>
              <a:rPr lang="en-US" sz="2000" i="1" dirty="0"/>
            </a:br>
            <a:endParaRPr lang="en-US" sz="2000" i="1" dirty="0"/>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73349"/>
            <a:ext cx="11010900" cy="4251251"/>
          </a:xfrm>
        </p:spPr>
        <p:txBody>
          <a:bodyPr>
            <a:normAutofit/>
          </a:bodyPr>
          <a:lstStyle/>
          <a:p>
            <a:r>
              <a:rPr lang="en-US" b="1" dirty="0"/>
              <a:t>“I”:</a:t>
            </a:r>
            <a:r>
              <a:rPr lang="en-US" dirty="0"/>
              <a:t> the unsocialized or acting self, made up of personal desires and needs.</a:t>
            </a:r>
            <a:r>
              <a:rPr lang="en-US" b="1" dirty="0"/>
              <a:t> </a:t>
            </a:r>
          </a:p>
          <a:p>
            <a:r>
              <a:rPr lang="en-US" b="1" dirty="0"/>
              <a:t>“Me”:</a:t>
            </a:r>
            <a:r>
              <a:rPr lang="en-US" dirty="0"/>
              <a:t> the social self, made up of the internalized attitudes of others. </a:t>
            </a:r>
          </a:p>
          <a:p>
            <a:r>
              <a:rPr lang="en-US" b="1" dirty="0"/>
              <a:t>Preparatory Stage: </a:t>
            </a:r>
            <a:r>
              <a:rPr lang="en-US" dirty="0"/>
              <a:t>imitation of others, an infant merely imitates surrounding people.</a:t>
            </a:r>
          </a:p>
          <a:p>
            <a:r>
              <a:rPr lang="en-US" b="1" dirty="0"/>
              <a:t>Play Stage:</a:t>
            </a:r>
            <a:r>
              <a:rPr lang="en-US" dirty="0"/>
              <a:t> pretending to be other people, incorporates role-playing. </a:t>
            </a:r>
          </a:p>
          <a:p>
            <a:r>
              <a:rPr lang="en-US" b="1" dirty="0"/>
              <a:t>Significant Other:</a:t>
            </a:r>
            <a:r>
              <a:rPr lang="en-US" dirty="0"/>
              <a:t> individuals who are important to the development of self. </a:t>
            </a:r>
          </a:p>
          <a:p>
            <a:r>
              <a:rPr lang="en-US" b="1" dirty="0"/>
              <a:t>Game Stage:</a:t>
            </a:r>
            <a:r>
              <a:rPr lang="en-US" dirty="0"/>
              <a:t> taking the role of multiple people at one time. </a:t>
            </a:r>
          </a:p>
          <a:p>
            <a:r>
              <a:rPr lang="en-US" b="1" dirty="0"/>
              <a:t>Generalized Other:</a:t>
            </a:r>
            <a:r>
              <a:rPr lang="en-US" dirty="0"/>
              <a:t> the process of internalizing societal norms and expectations.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George Herbert Mead">
            <a:extLst>
              <a:ext uri="{FF2B5EF4-FFF2-40B4-BE49-F238E27FC236}">
                <a16:creationId xmlns:a16="http://schemas.microsoft.com/office/drawing/2014/main" id="{1ABE9B02-B717-5C43-BFCE-F636AA76F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9160" y="1048608"/>
            <a:ext cx="1282700" cy="1574800"/>
          </a:xfrm>
          <a:prstGeom prst="rect">
            <a:avLst/>
          </a:prstGeom>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0394449"/>
      </p:ext>
    </p:extLst>
  </p:cSld>
  <p:clrMapOvr>
    <a:masterClrMapping/>
  </p:clrMapOvr>
  <mc:AlternateContent xmlns:mc="http://schemas.openxmlformats.org/markup-compatibility/2006" xmlns:p14="http://schemas.microsoft.com/office/powerpoint/2010/main">
    <mc:Choice Requires="p14">
      <p:transition spd="slow" p14:dur="2000" advTm="188681"/>
    </mc:Choice>
    <mc:Fallback xmlns="">
      <p:transition spd="slow" advTm="18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1: Socialization and the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The Looking Glass Self: Cooley </a:t>
            </a:r>
          </a:p>
          <a:p>
            <a:pPr marL="0" indent="0">
              <a:buNone/>
            </a:pPr>
            <a:r>
              <a:rPr lang="en-US" sz="2000" i="1" dirty="0"/>
              <a:t>L.O. 4.1.3: Compare and contrast Cooley’s perspective of the socialized Self with Mead’s socialized Self. </a:t>
            </a:r>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47777"/>
            <a:ext cx="11010900" cy="4176823"/>
          </a:xfrm>
        </p:spPr>
        <p:txBody>
          <a:bodyPr>
            <a:normAutofit/>
          </a:bodyPr>
          <a:lstStyle/>
          <a:p>
            <a:r>
              <a:rPr lang="en-US" b="1" dirty="0"/>
              <a:t>Looking-Glass Self:</a:t>
            </a:r>
            <a:r>
              <a:rPr lang="en-US" dirty="0"/>
              <a:t> the process of imagining the</a:t>
            </a:r>
            <a:br>
              <a:rPr lang="en-US" dirty="0"/>
            </a:br>
            <a:r>
              <a:rPr lang="en-US" dirty="0"/>
              <a:t> reaction of others toward oneself.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7" name="Rectangle 6">
            <a:extLst>
              <a:ext uri="{FF2B5EF4-FFF2-40B4-BE49-F238E27FC236}">
                <a16:creationId xmlns:a16="http://schemas.microsoft.com/office/drawing/2014/main" id="{29858FC4-96AD-E54E-8940-1DEE6322A5E5}"/>
              </a:ext>
            </a:extLst>
          </p:cNvPr>
          <p:cNvSpPr/>
          <p:nvPr/>
        </p:nvSpPr>
        <p:spPr>
          <a:xfrm>
            <a:off x="838200" y="3429000"/>
            <a:ext cx="6096000" cy="1754326"/>
          </a:xfrm>
          <a:prstGeom prst="rect">
            <a:avLst/>
          </a:prstGeom>
        </p:spPr>
        <p:txBody>
          <a:bodyPr>
            <a:spAutoFit/>
          </a:bodyPr>
          <a:lstStyle/>
          <a:p>
            <a:pPr fontAlgn="base">
              <a:buFont typeface="+mj-lt"/>
              <a:buAutoNum type="arabicPeriod"/>
            </a:pPr>
            <a:r>
              <a:rPr lang="en-US" dirty="0">
                <a:solidFill>
                  <a:srgbClr val="191919"/>
                </a:solidFill>
                <a:latin typeface="Arial" panose="020B0604020202020204" pitchFamily="34" charset="0"/>
              </a:rPr>
              <a:t>  Imagine how you appear to others.</a:t>
            </a:r>
            <a:br>
              <a:rPr lang="en-US" dirty="0">
                <a:solidFill>
                  <a:srgbClr val="191919"/>
                </a:solidFill>
                <a:latin typeface="Arial" panose="020B0604020202020204" pitchFamily="34" charset="0"/>
              </a:rPr>
            </a:br>
            <a:endParaRPr lang="en-US" dirty="0">
              <a:solidFill>
                <a:srgbClr val="191919"/>
              </a:solidFill>
              <a:latin typeface="Arial" panose="020B0604020202020204" pitchFamily="34" charset="0"/>
            </a:endParaRPr>
          </a:p>
          <a:p>
            <a:pPr fontAlgn="base">
              <a:buFont typeface="+mj-lt"/>
              <a:buAutoNum type="arabicPeriod"/>
            </a:pPr>
            <a:r>
              <a:rPr lang="en-US" dirty="0">
                <a:solidFill>
                  <a:srgbClr val="191919"/>
                </a:solidFill>
                <a:latin typeface="Arial" panose="020B0604020202020204" pitchFamily="34" charset="0"/>
              </a:rPr>
              <a:t>  Imagine the judgment of your appearance by others.</a:t>
            </a:r>
            <a:br>
              <a:rPr lang="en-US" dirty="0">
                <a:solidFill>
                  <a:srgbClr val="191919"/>
                </a:solidFill>
                <a:latin typeface="Arial" panose="020B0604020202020204" pitchFamily="34" charset="0"/>
              </a:rPr>
            </a:br>
            <a:endParaRPr lang="en-US" dirty="0">
              <a:solidFill>
                <a:srgbClr val="191919"/>
              </a:solidFill>
              <a:latin typeface="Arial" panose="020B0604020202020204" pitchFamily="34" charset="0"/>
            </a:endParaRPr>
          </a:p>
          <a:p>
            <a:pPr marL="341313" indent="-341313" fontAlgn="base">
              <a:buFont typeface="+mj-lt"/>
              <a:buAutoNum type="arabicPeriod"/>
            </a:pPr>
            <a:r>
              <a:rPr lang="en-US" dirty="0">
                <a:solidFill>
                  <a:srgbClr val="191919"/>
                </a:solidFill>
                <a:latin typeface="Arial" panose="020B0604020202020204" pitchFamily="34" charset="0"/>
              </a:rPr>
              <a:t>Developing a Self concept that is either favorable or  unfavorable based on point 1 and 2.</a:t>
            </a:r>
            <a:endParaRPr lang="en-US" b="0" i="0" dirty="0">
              <a:solidFill>
                <a:srgbClr val="191919"/>
              </a:solidFill>
              <a:effectLst/>
              <a:latin typeface="Arial" panose="020B0604020202020204" pitchFamily="34" charset="0"/>
            </a:endParaRPr>
          </a:p>
        </p:txBody>
      </p:sp>
      <p:pic>
        <p:nvPicPr>
          <p:cNvPr id="1026" name="Picture 2" descr="https://mk0sociologicald7by3.kinstacdn.com/wp-content/uploads/2020/12/Cooley-24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907" y="2578683"/>
            <a:ext cx="2652007" cy="331500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9487868"/>
      </p:ext>
    </p:extLst>
  </p:cSld>
  <p:clrMapOvr>
    <a:masterClrMapping/>
  </p:clrMapOvr>
  <mc:AlternateContent xmlns:mc="http://schemas.openxmlformats.org/markup-compatibility/2006" xmlns:p14="http://schemas.microsoft.com/office/powerpoint/2010/main">
    <mc:Choice Requires="p14">
      <p:transition spd="slow" p14:dur="2000" advTm="109645"/>
    </mc:Choice>
    <mc:Fallback xmlns="">
      <p:transition spd="slow" advTm="10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2: The Structural Foundation of Society: Agents of Socialization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The Family and Peers</a:t>
            </a:r>
          </a:p>
          <a:p>
            <a:pPr marL="0" indent="0">
              <a:buNone/>
            </a:pPr>
            <a:r>
              <a:rPr lang="en-US" sz="2000" i="1" dirty="0"/>
              <a:t>L.O. 4.2.1 Analyze the degree of influence family and peers as agents of socialization have had upon your life. </a:t>
            </a:r>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75367"/>
            <a:ext cx="11010900" cy="4049233"/>
          </a:xfrm>
        </p:spPr>
        <p:txBody>
          <a:bodyPr>
            <a:normAutofit/>
          </a:bodyPr>
          <a:lstStyle/>
          <a:p>
            <a:r>
              <a:rPr lang="en-US" b="1" dirty="0"/>
              <a:t>Agents of Socialization:</a:t>
            </a:r>
            <a:r>
              <a:rPr lang="en-US" dirty="0"/>
              <a:t> individuals, groups, and institutions that influence the attitudes and behaviors of members of society. </a:t>
            </a:r>
          </a:p>
          <a:p>
            <a:r>
              <a:rPr lang="en-US" b="1" dirty="0"/>
              <a:t>Social Learning Theory:</a:t>
            </a:r>
            <a:r>
              <a:rPr lang="en-US" dirty="0"/>
              <a:t> the process of learning from one another in a social context as a result of observation and imitation. </a:t>
            </a:r>
          </a:p>
          <a:p>
            <a:r>
              <a:rPr lang="en-US" b="1" dirty="0"/>
              <a:t>Peer Groups:</a:t>
            </a:r>
            <a:r>
              <a:rPr lang="en-US" dirty="0"/>
              <a:t> social groups consisting of members with common interests, social rank, and similar ages.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9774264"/>
      </p:ext>
    </p:extLst>
  </p:cSld>
  <p:clrMapOvr>
    <a:masterClrMapping/>
  </p:clrMapOvr>
  <mc:AlternateContent xmlns:mc="http://schemas.openxmlformats.org/markup-compatibility/2006" xmlns:p14="http://schemas.microsoft.com/office/powerpoint/2010/main">
    <mc:Choice Requires="p14">
      <p:transition spd="slow" p14:dur="2000" advTm="85087"/>
    </mc:Choice>
    <mc:Fallback xmlns="">
      <p:transition spd="slow" advTm="8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Autofit/>
          </a:bodyPr>
          <a:lstStyle/>
          <a:p>
            <a:r>
              <a:rPr lang="en-US" sz="3400" dirty="0"/>
              <a:t>Module 2: The Structural Foundation of Society: Agents of Socialization</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i="1" dirty="0"/>
              <a:t>Media</a:t>
            </a:r>
          </a:p>
          <a:p>
            <a:pPr marL="0" indent="0">
              <a:buNone/>
            </a:pPr>
            <a:r>
              <a:rPr lang="en-US" sz="2000" i="1" dirty="0"/>
              <a:t>L.O. 4.2.3 Evaluate how media has specifically impacted you as an agent of socialization. </a:t>
            </a:r>
          </a:p>
          <a:p>
            <a:pPr marL="0" indent="0">
              <a:buNone/>
            </a:pPr>
            <a:r>
              <a:rPr lang="en-US" sz="2000" i="1" dirty="0"/>
              <a:t> </a:t>
            </a:r>
          </a:p>
          <a:p>
            <a:endParaRPr lang="en-US" sz="2000" i="1"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17683"/>
            <a:ext cx="11010900" cy="4106917"/>
          </a:xfrm>
        </p:spPr>
        <p:txBody>
          <a:bodyPr>
            <a:normAutofit/>
          </a:bodyPr>
          <a:lstStyle/>
          <a:p>
            <a:r>
              <a:rPr lang="en-US" b="1" dirty="0"/>
              <a:t>Digital Natives:</a:t>
            </a:r>
            <a:r>
              <a:rPr lang="en-US" dirty="0"/>
              <a:t> those individuals who have always experienced a totally digital world. </a:t>
            </a:r>
          </a:p>
          <a:p>
            <a:r>
              <a:rPr lang="en-US" b="1" dirty="0"/>
              <a:t>Digital Immigrants:</a:t>
            </a:r>
            <a:r>
              <a:rPr lang="en-US" dirty="0"/>
              <a:t> people who did not grow up with current technologies and had to learn and adapt to technology and social media later in life. </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232106" y="3580266"/>
            <a:ext cx="2649219" cy="2649219"/>
          </a:xfrm>
          <a:prstGeom prst="rect">
            <a:avLst/>
          </a:prstGeom>
        </p:spPr>
      </p:pic>
    </p:spTree>
    <p:extLst>
      <p:ext uri="{BB962C8B-B14F-4D97-AF65-F5344CB8AC3E}">
        <p14:creationId xmlns:p14="http://schemas.microsoft.com/office/powerpoint/2010/main" val="2008023422"/>
      </p:ext>
    </p:extLst>
  </p:cSld>
  <p:clrMapOvr>
    <a:masterClrMapping/>
  </p:clrMapOvr>
  <mc:AlternateContent xmlns:mc="http://schemas.openxmlformats.org/markup-compatibility/2006" xmlns:p14="http://schemas.microsoft.com/office/powerpoint/2010/main">
    <mc:Choice Requires="p14">
      <p:transition spd="slow" p14:dur="2000" advTm="75567"/>
    </mc:Choice>
    <mc:Fallback xmlns="">
      <p:transition spd="slow" advTm="7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Title Slides 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D135A048-FD12-457C-ACDD-50816C5975C3}"/>
    </a:ext>
  </a:extLst>
</a:theme>
</file>

<file path=ppt/theme/theme2.xml><?xml version="1.0" encoding="utf-8"?>
<a:theme xmlns:a="http://schemas.openxmlformats.org/drawingml/2006/main" name="MainContent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3A2C2190-D08A-4283-804E-71B2438C6D47}"/>
    </a:ext>
  </a:extLst>
</a:theme>
</file>

<file path=ppt/theme/theme3.xml><?xml version="1.0" encoding="utf-8"?>
<a:theme xmlns:a="http://schemas.openxmlformats.org/drawingml/2006/main" name="Devider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FA4F27D-1AE6-4612-BA4B-522E9B340ECB}"/>
    </a:ext>
  </a:extLst>
</a:theme>
</file>

<file path=ppt/theme/theme4.xml><?xml version="1.0" encoding="utf-8"?>
<a:theme xmlns:a="http://schemas.openxmlformats.org/drawingml/2006/main" name="ImageDescriptionAppendix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37D12EA-6B63-4436-BF59-D406A4F14DF2}"/>
    </a:ext>
  </a:extLst>
</a:theme>
</file>

<file path=ppt/theme/theme5.xml><?xml version="1.0" encoding="utf-8"?>
<a:theme xmlns:a="http://schemas.openxmlformats.org/drawingml/2006/main" name="Closing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77398BFA-C190-4F5B-929C-BBC09D0FA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WideScreen Custom Template</Template>
  <TotalTime>839</TotalTime>
  <Words>1834</Words>
  <Application>Microsoft Macintosh PowerPoint</Application>
  <PresentationFormat>Widescreen</PresentationFormat>
  <Paragraphs>170</Paragraphs>
  <Slides>21</Slides>
  <Notes>0</Notes>
  <HiddenSlides>0</HiddenSlides>
  <MMClips>18</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Arial</vt:lpstr>
      <vt:lpstr>Calibri</vt:lpstr>
      <vt:lpstr>Open Sans</vt:lpstr>
      <vt:lpstr>Wingdings</vt:lpstr>
      <vt:lpstr>Title Slides Master</vt:lpstr>
      <vt:lpstr>MainContentSlideMaster</vt:lpstr>
      <vt:lpstr>DeviderSlideMaster</vt:lpstr>
      <vt:lpstr>ImageDescriptionAppendixSlideMaster</vt:lpstr>
      <vt:lpstr>ClosingMaster</vt:lpstr>
      <vt:lpstr>SociologicalYOU  </vt:lpstr>
      <vt:lpstr>Chapter 4</vt:lpstr>
      <vt:lpstr>Modules</vt:lpstr>
      <vt:lpstr>Points to Ponder</vt:lpstr>
      <vt:lpstr>Module 1: Socialization and the Sociological Perspective</vt:lpstr>
      <vt:lpstr>Module 1: Socialization and the Sociological Perspective</vt:lpstr>
      <vt:lpstr>Module 1: Socialization and the Sociological Perspective</vt:lpstr>
      <vt:lpstr>Module 2: The Structural Foundation of Society: Agents of Socialization</vt:lpstr>
      <vt:lpstr>Module 2: The Structural Foundation of Society: Agents of Socialization</vt:lpstr>
      <vt:lpstr>Module 2: The Structural Foundation of Society: Agents of Socialization</vt:lpstr>
      <vt:lpstr>Module 3: When Socialization Goes Wrong</vt:lpstr>
      <vt:lpstr>Module 3: When Socialization Goes Wrong</vt:lpstr>
      <vt:lpstr>Module 3: When Socialization Goes Wrong</vt:lpstr>
      <vt:lpstr>Module 4: Applying the Sociological Imagination to the Stages of Life</vt:lpstr>
      <vt:lpstr>Module 5: The Process of Becoming You</vt:lpstr>
      <vt:lpstr>Module 5: The Process of Becoming You</vt:lpstr>
      <vt:lpstr>Table 4.5.2: Use of Communication Devices Among Americans, by Age</vt:lpstr>
      <vt:lpstr>PowerPoint Presentation</vt:lpstr>
      <vt:lpstr>Accessibility Content: Text Alternatives for Images</vt:lpstr>
      <vt:lpstr>Teen Social Media Survey – Text Alternative</vt:lpstr>
      <vt:lpstr>Use of Communication Devices Among Americans, by Age – Text Alternative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A Brief Introduction, 13th edition</dc:title>
  <dc:creator>Windows User</dc:creator>
  <cp:lastModifiedBy>Hovanec-Carey, Amber</cp:lastModifiedBy>
  <cp:revision>135</cp:revision>
  <cp:lastPrinted>2021-06-03T14:54:19Z</cp:lastPrinted>
  <dcterms:created xsi:type="dcterms:W3CDTF">2019-12-23T09:26:56Z</dcterms:created>
  <dcterms:modified xsi:type="dcterms:W3CDTF">2023-08-04T15:54:51Z</dcterms:modified>
</cp:coreProperties>
</file>