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690" r:id="rId3"/>
    <p:sldMasterId id="2147483693" r:id="rId4"/>
    <p:sldMasterId id="2147483676" r:id="rId5"/>
  </p:sldMasterIdLst>
  <p:notesMasterIdLst>
    <p:notesMasterId r:id="rId34"/>
  </p:notesMasterIdLst>
  <p:handoutMasterIdLst>
    <p:handoutMasterId r:id="rId35"/>
  </p:handoutMasterIdLst>
  <p:sldIdLst>
    <p:sldId id="330" r:id="rId6"/>
    <p:sldId id="258" r:id="rId7"/>
    <p:sldId id="263" r:id="rId8"/>
    <p:sldId id="264" r:id="rId9"/>
    <p:sldId id="278" r:id="rId10"/>
    <p:sldId id="272" r:id="rId11"/>
    <p:sldId id="279" r:id="rId12"/>
    <p:sldId id="280" r:id="rId13"/>
    <p:sldId id="274" r:id="rId14"/>
    <p:sldId id="306" r:id="rId15"/>
    <p:sldId id="281" r:id="rId16"/>
    <p:sldId id="304" r:id="rId17"/>
    <p:sldId id="305" r:id="rId18"/>
    <p:sldId id="282" r:id="rId19"/>
    <p:sldId id="275" r:id="rId20"/>
    <p:sldId id="283" r:id="rId21"/>
    <p:sldId id="276" r:id="rId22"/>
    <p:sldId id="307" r:id="rId23"/>
    <p:sldId id="285" r:id="rId24"/>
    <p:sldId id="277" r:id="rId25"/>
    <p:sldId id="311" r:id="rId26"/>
    <p:sldId id="270" r:id="rId27"/>
    <p:sldId id="268" r:id="rId28"/>
    <p:sldId id="322" r:id="rId29"/>
    <p:sldId id="323" r:id="rId30"/>
    <p:sldId id="324" r:id="rId31"/>
    <p:sldId id="325" r:id="rId32"/>
    <p:sldId id="32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vanec-Carey, Amber" initials="HA" lastIdx="16" clrIdx="0">
    <p:extLst>
      <p:ext uri="{19B8F6BF-5375-455C-9EA6-DF929625EA0E}">
        <p15:presenceInfo xmlns:p15="http://schemas.microsoft.com/office/powerpoint/2012/main" userId="S::amber.j.carey@tcu.edu::25a14beb-4a74-4b05-8108-603cad940eb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9AFCD"/>
    <a:srgbClr val="92BF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46" autoAdjust="0"/>
    <p:restoredTop sz="95704"/>
  </p:normalViewPr>
  <p:slideViewPr>
    <p:cSldViewPr snapToGrid="0" showGuides="1">
      <p:cViewPr varScale="1">
        <p:scale>
          <a:sx n="117" d="100"/>
          <a:sy n="117" d="100"/>
        </p:scale>
        <p:origin x="184" y="200"/>
      </p:cViewPr>
      <p:guideLst>
        <p:guide orient="horz" pos="2160"/>
        <p:guide pos="3840"/>
      </p:guideLst>
    </p:cSldViewPr>
  </p:slideViewPr>
  <p:outlineViewPr>
    <p:cViewPr>
      <p:scale>
        <a:sx n="33" d="100"/>
        <a:sy n="33" d="100"/>
      </p:scale>
      <p:origin x="0" y="-39904"/>
    </p:cViewPr>
  </p:outlineViewPr>
  <p:notesTextViewPr>
    <p:cViewPr>
      <p:scale>
        <a:sx n="1" d="1"/>
        <a:sy n="1" d="1"/>
      </p:scale>
      <p:origin x="0" y="0"/>
    </p:cViewPr>
  </p:notesTextViewPr>
  <p:notesViewPr>
    <p:cSldViewPr snapToGrid="0" showGuides="1">
      <p:cViewPr varScale="1">
        <p:scale>
          <a:sx n="71" d="100"/>
          <a:sy n="71" d="100"/>
        </p:scale>
        <p:origin x="3372" y="4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handoutMaster" Target="handoutMasters/handoutMaster1.xml"/><Relationship Id="rId8" Type="http://schemas.openxmlformats.org/officeDocument/2006/relationships/slide" Target="slides/slide3.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8D0F3CD-A4FA-43A2-B5AE-37ECAC118A8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BD2C850-3AB9-442E-895B-158D0B6008C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3E8F78F-3CEA-4824-82CE-5B60F179032B}" type="datetimeFigureOut">
              <a:rPr lang="en-US" smtClean="0"/>
              <a:t>8/4/23</a:t>
            </a:fld>
            <a:endParaRPr lang="en-US" dirty="0"/>
          </a:p>
        </p:txBody>
      </p:sp>
      <p:sp>
        <p:nvSpPr>
          <p:cNvPr id="4" name="Footer Placeholder 3">
            <a:extLst>
              <a:ext uri="{FF2B5EF4-FFF2-40B4-BE49-F238E27FC236}">
                <a16:creationId xmlns:a16="http://schemas.microsoft.com/office/drawing/2014/main" id="{9A2A41B4-7949-46E1-BF03-501A93A42CC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7D7FD2E-F7EB-447C-9ED5-5FD1B110E7C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E7DBEC4-F40A-4127-8BC9-5DDC2C6D0B6C}" type="slidenum">
              <a:rPr lang="en-US" smtClean="0"/>
              <a:t>‹#›</a:t>
            </a:fld>
            <a:endParaRPr lang="en-US"/>
          </a:p>
        </p:txBody>
      </p:sp>
    </p:spTree>
    <p:extLst>
      <p:ext uri="{BB962C8B-B14F-4D97-AF65-F5344CB8AC3E}">
        <p14:creationId xmlns:p14="http://schemas.microsoft.com/office/powerpoint/2010/main" val="28520144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A4ACC5-07E7-4884-B7F1-BE76AB332569}" type="datetimeFigureOut">
              <a:rPr lang="en-US" smtClean="0"/>
              <a:t>8/4/23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B86D59-FD02-4A60-89D0-23361045E773}" type="slidenum">
              <a:rPr lang="en-US" smtClean="0"/>
              <a:t>‹#›</a:t>
            </a:fld>
            <a:endParaRPr lang="en-US"/>
          </a:p>
        </p:txBody>
      </p:sp>
    </p:spTree>
    <p:extLst>
      <p:ext uri="{BB962C8B-B14F-4D97-AF65-F5344CB8AC3E}">
        <p14:creationId xmlns:p14="http://schemas.microsoft.com/office/powerpoint/2010/main" val="2744334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B86D59-FD02-4A60-89D0-23361045E773}" type="slidenum">
              <a:rPr lang="en-US" smtClean="0"/>
              <a:t>8</a:t>
            </a:fld>
            <a:endParaRPr lang="en-US"/>
          </a:p>
        </p:txBody>
      </p:sp>
    </p:spTree>
    <p:extLst>
      <p:ext uri="{BB962C8B-B14F-4D97-AF65-F5344CB8AC3E}">
        <p14:creationId xmlns:p14="http://schemas.microsoft.com/office/powerpoint/2010/main" val="1488556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Cover-Blu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C45C5B06-177A-4F27-AB86-8B7ED5E2FB37}"/>
              </a:ext>
            </a:extLst>
          </p:cNvPr>
          <p:cNvSpPr>
            <a:spLocks noGrp="1"/>
          </p:cNvSpPr>
          <p:nvPr>
            <p:ph type="pic" sz="quarter" idx="12"/>
          </p:nvPr>
        </p:nvSpPr>
        <p:spPr>
          <a:xfrm>
            <a:off x="6208295" y="1222375"/>
            <a:ext cx="5183605" cy="5140325"/>
          </a:xfrm>
          <a:prstGeom prst="rect">
            <a:avLst/>
          </a:prstGeom>
        </p:spPr>
        <p:txBody>
          <a:bodyPr/>
          <a:lstStyle>
            <a:lvl1pPr marL="0" indent="0">
              <a:buNone/>
              <a:defRPr/>
            </a:lvl1pPr>
          </a:lstStyle>
          <a:p>
            <a:r>
              <a:rPr lang="en-US"/>
              <a:t>Click icon to add picture</a:t>
            </a:r>
            <a:endParaRPr lang="en-US" dirty="0"/>
          </a:p>
        </p:txBody>
      </p:sp>
      <p:sp>
        <p:nvSpPr>
          <p:cNvPr id="6" name="Rectangle 5">
            <a:extLst>
              <a:ext uri="{FF2B5EF4-FFF2-40B4-BE49-F238E27FC236}">
                <a16:creationId xmlns:a16="http://schemas.microsoft.com/office/drawing/2014/main" id="{887FA6E3-2B38-4D8E-8275-8D7ABE0A3AF9}"/>
              </a:ext>
            </a:extLst>
          </p:cNvPr>
          <p:cNvSpPr/>
          <p:nvPr userDrawn="1"/>
        </p:nvSpPr>
        <p:spPr>
          <a:xfrm>
            <a:off x="1" y="2026302"/>
            <a:ext cx="6047054" cy="3532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a:extLst>
              <a:ext uri="{FF2B5EF4-FFF2-40B4-BE49-F238E27FC236}">
                <a16:creationId xmlns:a16="http://schemas.microsoft.com/office/drawing/2014/main" id="{637B987C-F73D-4A6C-9D45-935100FF58D0}"/>
              </a:ext>
            </a:extLst>
          </p:cNvPr>
          <p:cNvSpPr>
            <a:spLocks noGrp="1"/>
          </p:cNvSpPr>
          <p:nvPr>
            <p:ph type="ctrTitle" hasCustomPrompt="1"/>
          </p:nvPr>
        </p:nvSpPr>
        <p:spPr>
          <a:xfrm>
            <a:off x="647700" y="2456621"/>
            <a:ext cx="5111656" cy="972380"/>
          </a:xfrm>
          <a:prstGeom prst="rect">
            <a:avLst/>
          </a:prstGeom>
          <a:effectLst/>
        </p:spPr>
        <p:txBody>
          <a:bodyPr anchor="b">
            <a:noAutofit/>
          </a:bodyPr>
          <a:lstStyle>
            <a:lvl1pPr algn="l">
              <a:lnSpc>
                <a:spcPct val="100000"/>
              </a:lnSpc>
              <a:defRPr sz="3600" b="1">
                <a:solidFill>
                  <a:schemeClr val="bg2"/>
                </a:solidFill>
                <a:effectLst/>
              </a:defRPr>
            </a:lvl1pPr>
          </a:lstStyle>
          <a:p>
            <a:r>
              <a:rPr lang="en-US" dirty="0"/>
              <a:t>Presentation Title</a:t>
            </a:r>
          </a:p>
        </p:txBody>
      </p:sp>
      <p:sp>
        <p:nvSpPr>
          <p:cNvPr id="8" name="Subtitle">
            <a:extLst>
              <a:ext uri="{FF2B5EF4-FFF2-40B4-BE49-F238E27FC236}">
                <a16:creationId xmlns:a16="http://schemas.microsoft.com/office/drawing/2014/main" id="{498CACB0-F0FD-499B-A972-575E5F33CFCD}"/>
              </a:ext>
            </a:extLst>
          </p:cNvPr>
          <p:cNvSpPr>
            <a:spLocks noGrp="1"/>
          </p:cNvSpPr>
          <p:nvPr>
            <p:ph type="subTitle" idx="1" hasCustomPrompt="1"/>
          </p:nvPr>
        </p:nvSpPr>
        <p:spPr>
          <a:xfrm>
            <a:off x="647700" y="3614345"/>
            <a:ext cx="5111656" cy="576185"/>
          </a:xfrm>
          <a:prstGeom prst="rect">
            <a:avLst/>
          </a:prstGeom>
        </p:spPr>
        <p:txBody>
          <a:bodyPr>
            <a:normAutofit/>
          </a:bodyPr>
          <a:lstStyle>
            <a:lvl1pPr marL="0" indent="0" algn="l">
              <a:buNone/>
              <a:defRPr sz="2000" b="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sp>
        <p:nvSpPr>
          <p:cNvPr id="9" name="Text Placeholder">
            <a:extLst>
              <a:ext uri="{FF2B5EF4-FFF2-40B4-BE49-F238E27FC236}">
                <a16:creationId xmlns:a16="http://schemas.microsoft.com/office/drawing/2014/main" id="{B9829546-4A1E-428A-8949-001AD0529654}"/>
              </a:ext>
            </a:extLst>
          </p:cNvPr>
          <p:cNvSpPr>
            <a:spLocks noGrp="1"/>
          </p:cNvSpPr>
          <p:nvPr>
            <p:ph type="body" sz="quarter" idx="13" hasCustomPrompt="1"/>
          </p:nvPr>
        </p:nvSpPr>
        <p:spPr>
          <a:xfrm>
            <a:off x="647700" y="4409814"/>
            <a:ext cx="5111656" cy="576185"/>
          </a:xfrm>
          <a:prstGeom prst="rect">
            <a:avLst/>
          </a:prstGeom>
        </p:spPr>
        <p:txBody>
          <a:bodyPr>
            <a:normAutofit/>
          </a:bodyPr>
          <a:lstStyle>
            <a:lvl1pPr>
              <a:spcBef>
                <a:spcPts val="0"/>
              </a:spcBef>
              <a:defRPr sz="1600" b="0">
                <a:solidFill>
                  <a:schemeClr val="bg2"/>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Extra Text</a:t>
            </a:r>
          </a:p>
        </p:txBody>
      </p:sp>
      <p:sp>
        <p:nvSpPr>
          <p:cNvPr id="12" name="Flowchart: Process 11">
            <a:extLst>
              <a:ext uri="{FF2B5EF4-FFF2-40B4-BE49-F238E27FC236}">
                <a16:creationId xmlns:a16="http://schemas.microsoft.com/office/drawing/2014/main" id="{E9B3F09D-2E4F-4700-8259-2EAB82919C56}"/>
              </a:ext>
            </a:extLst>
          </p:cNvPr>
          <p:cNvSpPr/>
          <p:nvPr userDrawn="1"/>
        </p:nvSpPr>
        <p:spPr>
          <a:xfrm>
            <a:off x="0" y="6514599"/>
            <a:ext cx="11795533" cy="31387"/>
          </a:xfrm>
          <a:prstGeom prst="flowChartProcess">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4">
            <a:extLst>
              <a:ext uri="{FF2B5EF4-FFF2-40B4-BE49-F238E27FC236}">
                <a16:creationId xmlns:a16="http://schemas.microsoft.com/office/drawing/2014/main" id="{F09DC597-74DE-4A98-956E-081C44245CB8}"/>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
        <p:nvSpPr>
          <p:cNvPr id="14" name="Footer Placeholder 3">
            <a:extLst>
              <a:ext uri="{FF2B5EF4-FFF2-40B4-BE49-F238E27FC236}">
                <a16:creationId xmlns:a16="http://schemas.microsoft.com/office/drawing/2014/main" id="{33D5C6D8-7630-4F37-BDFB-49220B0253FC}"/>
              </a:ext>
            </a:extLst>
          </p:cNvPr>
          <p:cNvSpPr>
            <a:spLocks noGrp="1"/>
          </p:cNvSpPr>
          <p:nvPr>
            <p:ph type="ftr" sz="quarter" idx="3"/>
          </p:nvPr>
        </p:nvSpPr>
        <p:spPr>
          <a:xfrm>
            <a:off x="1443272" y="6573052"/>
            <a:ext cx="8545888" cy="262408"/>
          </a:xfrm>
          <a:prstGeom prst="rect">
            <a:avLst/>
          </a:prstGeom>
        </p:spPr>
        <p:txBody>
          <a:bodyPr/>
          <a:lstStyle>
            <a:lvl1pPr>
              <a:defRPr sz="1200">
                <a:solidFill>
                  <a:schemeClr val="bg2">
                    <a:lumMod val="65000"/>
                  </a:schemeClr>
                </a:solidFill>
              </a:defRPr>
            </a:lvl1pPr>
          </a:lstStyle>
          <a:p>
            <a:r>
              <a:rPr lang="en-US" dirty="0"/>
              <a:t>Copyright 2023 - United Instructors &amp; Textbook Authors Co-op - SociologicalYOU - ISBN 978-1-64007-406-4 - All Rights Reserved</a:t>
            </a:r>
          </a:p>
        </p:txBody>
      </p:sp>
    </p:spTree>
    <p:extLst>
      <p:ext uri="{BB962C8B-B14F-4D97-AF65-F5344CB8AC3E}">
        <p14:creationId xmlns:p14="http://schemas.microsoft.com/office/powerpoint/2010/main" val="1802187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mparison Placeholders">
    <p:spTree>
      <p:nvGrpSpPr>
        <p:cNvPr id="1" name=""/>
        <p:cNvGrpSpPr/>
        <p:nvPr/>
      </p:nvGrpSpPr>
      <p:grpSpPr>
        <a:xfrm>
          <a:off x="0" y="0"/>
          <a:ext cx="0" cy="0"/>
          <a:chOff x="0" y="0"/>
          <a:chExt cx="0" cy="0"/>
        </a:xfrm>
      </p:grpSpPr>
      <p:sp>
        <p:nvSpPr>
          <p:cNvPr id="10" name="Slide Title">
            <a:extLst>
              <a:ext uri="{FF2B5EF4-FFF2-40B4-BE49-F238E27FC236}">
                <a16:creationId xmlns:a16="http://schemas.microsoft.com/office/drawing/2014/main" id="{7844DE21-488B-482E-A0E5-43C04BE3DBC2}"/>
              </a:ext>
            </a:extLst>
          </p:cNvPr>
          <p:cNvSpPr>
            <a:spLocks noGrp="1"/>
          </p:cNvSpPr>
          <p:nvPr>
            <p:ph type="title" hasCustomPrompt="1"/>
          </p:nvPr>
        </p:nvSpPr>
        <p:spPr>
          <a:xfrm>
            <a:off x="342900" y="133004"/>
            <a:ext cx="11061700" cy="781396"/>
          </a:xfrm>
          <a:prstGeom prst="rect">
            <a:avLst/>
          </a:prstGeom>
        </p:spPr>
        <p:txBody>
          <a:bodyPr anchor="ctr">
            <a:normAutofit/>
          </a:bodyPr>
          <a:lstStyle>
            <a:lvl1pPr>
              <a:defRPr sz="4000"/>
            </a:lvl1pPr>
          </a:lstStyle>
          <a:p>
            <a:r>
              <a:rPr lang="en-US" dirty="0"/>
              <a:t>Slide Title</a:t>
            </a:r>
          </a:p>
        </p:txBody>
      </p:sp>
      <p:sp>
        <p:nvSpPr>
          <p:cNvPr id="11" name="Content Placeholder 1">
            <a:extLst>
              <a:ext uri="{FF2B5EF4-FFF2-40B4-BE49-F238E27FC236}">
                <a16:creationId xmlns:a16="http://schemas.microsoft.com/office/drawing/2014/main" id="{3FFDA9D9-8A70-49EE-8919-306CEDDD4AAE}"/>
              </a:ext>
            </a:extLst>
          </p:cNvPr>
          <p:cNvSpPr>
            <a:spLocks noGrp="1"/>
          </p:cNvSpPr>
          <p:nvPr>
            <p:ph sz="quarter" idx="11" hasCustomPrompt="1"/>
          </p:nvPr>
        </p:nvSpPr>
        <p:spPr>
          <a:xfrm>
            <a:off x="342899" y="1120441"/>
            <a:ext cx="5334693" cy="5138929"/>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12" name="Appendix Link">
            <a:extLst>
              <a:ext uri="{FF2B5EF4-FFF2-40B4-BE49-F238E27FC236}">
                <a16:creationId xmlns:a16="http://schemas.microsoft.com/office/drawing/2014/main" id="{8DA8E396-49CB-44B6-819A-0F704E1CCDB9}"/>
              </a:ext>
            </a:extLst>
          </p:cNvPr>
          <p:cNvSpPr>
            <a:spLocks noGrp="1"/>
          </p:cNvSpPr>
          <p:nvPr>
            <p:ph type="body" sz="quarter" idx="12" hasCustomPrompt="1"/>
          </p:nvPr>
        </p:nvSpPr>
        <p:spPr>
          <a:xfrm>
            <a:off x="4050990" y="6324600"/>
            <a:ext cx="3145679" cy="190500"/>
          </a:xfrm>
        </p:spPr>
        <p:txBody>
          <a:bodyPr anchor="b">
            <a:noAutofit/>
          </a:bodyPr>
          <a:lstStyle>
            <a:lvl1pPr algn="ctr">
              <a:defRPr sz="900"/>
            </a:lvl1pPr>
          </a:lstStyle>
          <a:p>
            <a:pPr lvl="0"/>
            <a:r>
              <a:rPr lang="en-US" dirty="0"/>
              <a:t>Add text alternative link, if needed.</a:t>
            </a:r>
          </a:p>
        </p:txBody>
      </p:sp>
      <p:sp>
        <p:nvSpPr>
          <p:cNvPr id="13" name="Image Credit">
            <a:extLst>
              <a:ext uri="{FF2B5EF4-FFF2-40B4-BE49-F238E27FC236}">
                <a16:creationId xmlns:a16="http://schemas.microsoft.com/office/drawing/2014/main" id="{37CDDB7F-E26B-456C-BE9A-6CED941184CD}"/>
              </a:ext>
            </a:extLst>
          </p:cNvPr>
          <p:cNvSpPr>
            <a:spLocks noGrp="1"/>
          </p:cNvSpPr>
          <p:nvPr>
            <p:ph type="body" sz="quarter" idx="13" hasCustomPrompt="1"/>
          </p:nvPr>
        </p:nvSpPr>
        <p:spPr>
          <a:xfrm>
            <a:off x="1720736" y="6580330"/>
            <a:ext cx="8903896" cy="243765"/>
          </a:xfrm>
        </p:spPr>
        <p:txBody>
          <a:bodyPr anchor="ctr">
            <a:noAutofit/>
          </a:bodyPr>
          <a:lstStyle>
            <a:lvl1pPr algn="r">
              <a:defRPr sz="9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14" name="Content Placeholder 1">
            <a:extLst>
              <a:ext uri="{FF2B5EF4-FFF2-40B4-BE49-F238E27FC236}">
                <a16:creationId xmlns:a16="http://schemas.microsoft.com/office/drawing/2014/main" id="{C2496F98-2786-4FD9-B946-2973B237BBFB}"/>
              </a:ext>
            </a:extLst>
          </p:cNvPr>
          <p:cNvSpPr>
            <a:spLocks noGrp="1"/>
          </p:cNvSpPr>
          <p:nvPr>
            <p:ph sz="quarter" idx="14" hasCustomPrompt="1"/>
          </p:nvPr>
        </p:nvSpPr>
        <p:spPr>
          <a:xfrm>
            <a:off x="5935287" y="1104900"/>
            <a:ext cx="5418513" cy="5138929"/>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15" name="Slide Number Placeholder 4">
            <a:extLst>
              <a:ext uri="{FF2B5EF4-FFF2-40B4-BE49-F238E27FC236}">
                <a16:creationId xmlns:a16="http://schemas.microsoft.com/office/drawing/2014/main" id="{3B914D7B-3921-44F3-90B0-3D1F3314C330}"/>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Tree>
    <p:extLst>
      <p:ext uri="{BB962C8B-B14F-4D97-AF65-F5344CB8AC3E}">
        <p14:creationId xmlns:p14="http://schemas.microsoft.com/office/powerpoint/2010/main" val="3660441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Main One Secondary">
    <p:spTree>
      <p:nvGrpSpPr>
        <p:cNvPr id="1" name=""/>
        <p:cNvGrpSpPr/>
        <p:nvPr/>
      </p:nvGrpSpPr>
      <p:grpSpPr>
        <a:xfrm>
          <a:off x="0" y="0"/>
          <a:ext cx="0" cy="0"/>
          <a:chOff x="0" y="0"/>
          <a:chExt cx="0" cy="0"/>
        </a:xfrm>
      </p:grpSpPr>
      <p:sp>
        <p:nvSpPr>
          <p:cNvPr id="6" name="Slide Title">
            <a:extLst>
              <a:ext uri="{FF2B5EF4-FFF2-40B4-BE49-F238E27FC236}">
                <a16:creationId xmlns:a16="http://schemas.microsoft.com/office/drawing/2014/main" id="{415C26B4-3443-449C-9F2E-F2E3E8BDCECF}"/>
              </a:ext>
            </a:extLst>
          </p:cNvPr>
          <p:cNvSpPr>
            <a:spLocks noGrp="1"/>
          </p:cNvSpPr>
          <p:nvPr>
            <p:ph type="title" hasCustomPrompt="1"/>
          </p:nvPr>
        </p:nvSpPr>
        <p:spPr>
          <a:xfrm>
            <a:off x="342900" y="133004"/>
            <a:ext cx="11061700" cy="781396"/>
          </a:xfrm>
          <a:prstGeom prst="rect">
            <a:avLst/>
          </a:prstGeom>
        </p:spPr>
        <p:txBody>
          <a:bodyPr anchor="ctr">
            <a:normAutofit/>
          </a:bodyPr>
          <a:lstStyle>
            <a:lvl1pPr>
              <a:defRPr sz="4000"/>
            </a:lvl1pPr>
          </a:lstStyle>
          <a:p>
            <a:r>
              <a:rPr lang="en-US" dirty="0"/>
              <a:t>Slide Title</a:t>
            </a:r>
          </a:p>
        </p:txBody>
      </p:sp>
      <p:sp>
        <p:nvSpPr>
          <p:cNvPr id="7" name="Content Placeholder 1">
            <a:extLst>
              <a:ext uri="{FF2B5EF4-FFF2-40B4-BE49-F238E27FC236}">
                <a16:creationId xmlns:a16="http://schemas.microsoft.com/office/drawing/2014/main" id="{448D8777-4D3A-4177-AD9A-61E296AE98AC}"/>
              </a:ext>
            </a:extLst>
          </p:cNvPr>
          <p:cNvSpPr>
            <a:spLocks noGrp="1"/>
          </p:cNvSpPr>
          <p:nvPr>
            <p:ph sz="quarter" idx="11" hasCustomPrompt="1"/>
          </p:nvPr>
        </p:nvSpPr>
        <p:spPr>
          <a:xfrm>
            <a:off x="342899" y="1120441"/>
            <a:ext cx="7429501" cy="5138929"/>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8" name="Appendix Link">
            <a:extLst>
              <a:ext uri="{FF2B5EF4-FFF2-40B4-BE49-F238E27FC236}">
                <a16:creationId xmlns:a16="http://schemas.microsoft.com/office/drawing/2014/main" id="{98656C90-4C0E-47C4-9D09-617B0303AAF1}"/>
              </a:ext>
            </a:extLst>
          </p:cNvPr>
          <p:cNvSpPr>
            <a:spLocks noGrp="1"/>
          </p:cNvSpPr>
          <p:nvPr>
            <p:ph type="body" sz="quarter" idx="12" hasCustomPrompt="1"/>
          </p:nvPr>
        </p:nvSpPr>
        <p:spPr>
          <a:xfrm>
            <a:off x="4050990" y="6324600"/>
            <a:ext cx="3145679"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C2D3C801-9FA0-402A-8F2A-AE08F92D06FA}"/>
              </a:ext>
            </a:extLst>
          </p:cNvPr>
          <p:cNvSpPr>
            <a:spLocks noGrp="1"/>
          </p:cNvSpPr>
          <p:nvPr>
            <p:ph type="body" sz="quarter" idx="13" hasCustomPrompt="1"/>
          </p:nvPr>
        </p:nvSpPr>
        <p:spPr>
          <a:xfrm>
            <a:off x="1720736" y="6580330"/>
            <a:ext cx="8903896" cy="243765"/>
          </a:xfrm>
        </p:spPr>
        <p:txBody>
          <a:bodyPr anchor="ctr">
            <a:noAutofit/>
          </a:bodyPr>
          <a:lstStyle>
            <a:lvl1pPr algn="r">
              <a:defRPr sz="9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10" name="Content Placeholder 1">
            <a:extLst>
              <a:ext uri="{FF2B5EF4-FFF2-40B4-BE49-F238E27FC236}">
                <a16:creationId xmlns:a16="http://schemas.microsoft.com/office/drawing/2014/main" id="{9FEDD192-24E1-45C4-959C-03FD1B98BD7D}"/>
              </a:ext>
            </a:extLst>
          </p:cNvPr>
          <p:cNvSpPr>
            <a:spLocks noGrp="1"/>
          </p:cNvSpPr>
          <p:nvPr>
            <p:ph sz="quarter" idx="14" hasCustomPrompt="1"/>
          </p:nvPr>
        </p:nvSpPr>
        <p:spPr>
          <a:xfrm>
            <a:off x="7971905" y="1104900"/>
            <a:ext cx="3381895" cy="5138929"/>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11" name="Slide Number Placeholder 4">
            <a:extLst>
              <a:ext uri="{FF2B5EF4-FFF2-40B4-BE49-F238E27FC236}">
                <a16:creationId xmlns:a16="http://schemas.microsoft.com/office/drawing/2014/main" id="{F134E337-0864-49F8-B04B-AEDD2F491E65}"/>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Tree>
    <p:extLst>
      <p:ext uri="{BB962C8B-B14F-4D97-AF65-F5344CB8AC3E}">
        <p14:creationId xmlns:p14="http://schemas.microsoft.com/office/powerpoint/2010/main" val="1839481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with Third as Accent">
    <p:spTree>
      <p:nvGrpSpPr>
        <p:cNvPr id="1" name=""/>
        <p:cNvGrpSpPr/>
        <p:nvPr/>
      </p:nvGrpSpPr>
      <p:grpSpPr>
        <a:xfrm>
          <a:off x="0" y="0"/>
          <a:ext cx="0" cy="0"/>
          <a:chOff x="0" y="0"/>
          <a:chExt cx="0" cy="0"/>
        </a:xfrm>
      </p:grpSpPr>
      <p:sp>
        <p:nvSpPr>
          <p:cNvPr id="11" name="Slide Title">
            <a:extLst>
              <a:ext uri="{FF2B5EF4-FFF2-40B4-BE49-F238E27FC236}">
                <a16:creationId xmlns:a16="http://schemas.microsoft.com/office/drawing/2014/main" id="{E4050B75-5B69-4976-9427-B09D8EE2729B}"/>
              </a:ext>
            </a:extLst>
          </p:cNvPr>
          <p:cNvSpPr>
            <a:spLocks noGrp="1"/>
          </p:cNvSpPr>
          <p:nvPr>
            <p:ph type="title" hasCustomPrompt="1"/>
          </p:nvPr>
        </p:nvSpPr>
        <p:spPr>
          <a:xfrm>
            <a:off x="342900" y="133004"/>
            <a:ext cx="11010900" cy="781396"/>
          </a:xfrm>
          <a:prstGeom prst="rect">
            <a:avLst/>
          </a:prstGeom>
        </p:spPr>
        <p:txBody>
          <a:bodyPr anchor="ctr">
            <a:normAutofit/>
          </a:bodyPr>
          <a:lstStyle>
            <a:lvl1pPr>
              <a:defRPr sz="4000"/>
            </a:lvl1pPr>
          </a:lstStyle>
          <a:p>
            <a:r>
              <a:rPr lang="en-US" dirty="0"/>
              <a:t>Slide Title</a:t>
            </a:r>
          </a:p>
        </p:txBody>
      </p:sp>
      <p:sp>
        <p:nvSpPr>
          <p:cNvPr id="12" name="Content Placeholder 1">
            <a:extLst>
              <a:ext uri="{FF2B5EF4-FFF2-40B4-BE49-F238E27FC236}">
                <a16:creationId xmlns:a16="http://schemas.microsoft.com/office/drawing/2014/main" id="{4F3F781D-4072-4E74-8A1F-1A6786F81EE9}"/>
              </a:ext>
            </a:extLst>
          </p:cNvPr>
          <p:cNvSpPr>
            <a:spLocks noGrp="1"/>
          </p:cNvSpPr>
          <p:nvPr>
            <p:ph sz="quarter" idx="11" hasCustomPrompt="1"/>
          </p:nvPr>
        </p:nvSpPr>
        <p:spPr>
          <a:xfrm>
            <a:off x="342900" y="1110460"/>
            <a:ext cx="11010900" cy="2488952"/>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13" name="Content Placeholder 1">
            <a:extLst>
              <a:ext uri="{FF2B5EF4-FFF2-40B4-BE49-F238E27FC236}">
                <a16:creationId xmlns:a16="http://schemas.microsoft.com/office/drawing/2014/main" id="{369C879D-0D69-46DE-8D97-54EA42117461}"/>
              </a:ext>
            </a:extLst>
          </p:cNvPr>
          <p:cNvSpPr>
            <a:spLocks noGrp="1"/>
          </p:cNvSpPr>
          <p:nvPr>
            <p:ph sz="quarter" idx="12" hasCustomPrompt="1"/>
          </p:nvPr>
        </p:nvSpPr>
        <p:spPr>
          <a:xfrm>
            <a:off x="342900" y="3746212"/>
            <a:ext cx="7221682" cy="2578387"/>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14" name="Slide Number Placeholder 4">
            <a:extLst>
              <a:ext uri="{FF2B5EF4-FFF2-40B4-BE49-F238E27FC236}">
                <a16:creationId xmlns:a16="http://schemas.microsoft.com/office/drawing/2014/main" id="{31E73CC8-867C-4623-A9FB-097AFAA32C55}"/>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
        <p:nvSpPr>
          <p:cNvPr id="15" name="Content Placeholder 1">
            <a:extLst>
              <a:ext uri="{FF2B5EF4-FFF2-40B4-BE49-F238E27FC236}">
                <a16:creationId xmlns:a16="http://schemas.microsoft.com/office/drawing/2014/main" id="{3E7E735B-7F33-4631-9D2C-7C0EB6962446}"/>
              </a:ext>
            </a:extLst>
          </p:cNvPr>
          <p:cNvSpPr>
            <a:spLocks noGrp="1"/>
          </p:cNvSpPr>
          <p:nvPr>
            <p:ph sz="quarter" idx="13" hasCustomPrompt="1"/>
          </p:nvPr>
        </p:nvSpPr>
        <p:spPr>
          <a:xfrm>
            <a:off x="7730836" y="3749918"/>
            <a:ext cx="3622964" cy="2578387"/>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16" name="Appendix Link">
            <a:extLst>
              <a:ext uri="{FF2B5EF4-FFF2-40B4-BE49-F238E27FC236}">
                <a16:creationId xmlns:a16="http://schemas.microsoft.com/office/drawing/2014/main" id="{D4A5802D-DACA-4B0B-B0F2-3BAD150159EE}"/>
              </a:ext>
            </a:extLst>
          </p:cNvPr>
          <p:cNvSpPr>
            <a:spLocks noGrp="1"/>
          </p:cNvSpPr>
          <p:nvPr>
            <p:ph type="body" sz="quarter" idx="14" hasCustomPrompt="1"/>
          </p:nvPr>
        </p:nvSpPr>
        <p:spPr>
          <a:xfrm>
            <a:off x="4161827" y="6338164"/>
            <a:ext cx="3145679" cy="190500"/>
          </a:xfrm>
        </p:spPr>
        <p:txBody>
          <a:bodyPr anchor="b">
            <a:noAutofit/>
          </a:bodyPr>
          <a:lstStyle>
            <a:lvl1pPr algn="ctr">
              <a:defRPr sz="900"/>
            </a:lvl1pPr>
          </a:lstStyle>
          <a:p>
            <a:pPr lvl="0"/>
            <a:r>
              <a:rPr lang="en-US" dirty="0"/>
              <a:t>Add text alternative link, if needed.</a:t>
            </a:r>
          </a:p>
        </p:txBody>
      </p:sp>
      <p:sp>
        <p:nvSpPr>
          <p:cNvPr id="17" name="Image Credit">
            <a:extLst>
              <a:ext uri="{FF2B5EF4-FFF2-40B4-BE49-F238E27FC236}">
                <a16:creationId xmlns:a16="http://schemas.microsoft.com/office/drawing/2014/main" id="{00564C44-0701-495B-82F9-DF5034D23E24}"/>
              </a:ext>
            </a:extLst>
          </p:cNvPr>
          <p:cNvSpPr>
            <a:spLocks noGrp="1"/>
          </p:cNvSpPr>
          <p:nvPr>
            <p:ph type="body" sz="quarter" idx="15" hasCustomPrompt="1"/>
          </p:nvPr>
        </p:nvSpPr>
        <p:spPr>
          <a:xfrm>
            <a:off x="1740133" y="6584649"/>
            <a:ext cx="8903896" cy="243765"/>
          </a:xfrm>
        </p:spPr>
        <p:txBody>
          <a:bodyPr anchor="ctr">
            <a:noAutofit/>
          </a:bodyPr>
          <a:lstStyle>
            <a:lvl1pPr algn="r">
              <a:defRPr sz="9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Tree>
    <p:extLst>
      <p:ext uri="{BB962C8B-B14F-4D97-AF65-F5344CB8AC3E}">
        <p14:creationId xmlns:p14="http://schemas.microsoft.com/office/powerpoint/2010/main" val="5888831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x Main Placeholders">
    <p:spTree>
      <p:nvGrpSpPr>
        <p:cNvPr id="1" name=""/>
        <p:cNvGrpSpPr/>
        <p:nvPr/>
      </p:nvGrpSpPr>
      <p:grpSpPr>
        <a:xfrm>
          <a:off x="0" y="0"/>
          <a:ext cx="0" cy="0"/>
          <a:chOff x="0" y="0"/>
          <a:chExt cx="0" cy="0"/>
        </a:xfrm>
      </p:grpSpPr>
      <p:sp>
        <p:nvSpPr>
          <p:cNvPr id="8" name="Slide Title">
            <a:extLst>
              <a:ext uri="{FF2B5EF4-FFF2-40B4-BE49-F238E27FC236}">
                <a16:creationId xmlns:a16="http://schemas.microsoft.com/office/drawing/2014/main" id="{D06EFEA8-8F6F-4F0F-86C4-DE2783E25DE5}"/>
              </a:ext>
            </a:extLst>
          </p:cNvPr>
          <p:cNvSpPr>
            <a:spLocks noGrp="1"/>
          </p:cNvSpPr>
          <p:nvPr>
            <p:ph type="title" hasCustomPrompt="1"/>
          </p:nvPr>
        </p:nvSpPr>
        <p:spPr>
          <a:xfrm>
            <a:off x="342900" y="121921"/>
            <a:ext cx="11010900" cy="792479"/>
          </a:xfrm>
          <a:prstGeom prst="rect">
            <a:avLst/>
          </a:prstGeom>
        </p:spPr>
        <p:txBody>
          <a:bodyPr anchor="ctr">
            <a:normAutofit/>
          </a:bodyPr>
          <a:lstStyle>
            <a:lvl1pPr>
              <a:defRPr sz="4000"/>
            </a:lvl1pPr>
          </a:lstStyle>
          <a:p>
            <a:r>
              <a:rPr lang="en-US" dirty="0"/>
              <a:t>Slide Title</a:t>
            </a:r>
          </a:p>
        </p:txBody>
      </p:sp>
      <p:sp>
        <p:nvSpPr>
          <p:cNvPr id="9" name="Content Placeholder 1">
            <a:extLst>
              <a:ext uri="{FF2B5EF4-FFF2-40B4-BE49-F238E27FC236}">
                <a16:creationId xmlns:a16="http://schemas.microsoft.com/office/drawing/2014/main" id="{E7B5D86E-78EB-4740-A069-EC533B6F2F2D}"/>
              </a:ext>
            </a:extLst>
          </p:cNvPr>
          <p:cNvSpPr>
            <a:spLocks noGrp="1"/>
          </p:cNvSpPr>
          <p:nvPr>
            <p:ph sz="quarter" idx="11" hasCustomPrompt="1"/>
          </p:nvPr>
        </p:nvSpPr>
        <p:spPr>
          <a:xfrm>
            <a:off x="342900" y="1093831"/>
            <a:ext cx="11010900" cy="612476"/>
          </a:xfrm>
          <a:prstGeom prst="rect">
            <a:avLst/>
          </a:prstGeom>
        </p:spPr>
        <p:txBody>
          <a:bodyPr>
            <a:noAutofit/>
          </a:bodyPr>
          <a:lstStyle>
            <a:lvl1pPr>
              <a:defRPr sz="2400"/>
            </a:lvl1pPr>
            <a:lvl2pPr>
              <a:defRPr sz="2000"/>
            </a:lvl2pPr>
            <a:lvl3pPr>
              <a:defRPr sz="2000"/>
            </a:lvl3pPr>
          </a:lstStyle>
          <a:p>
            <a:pPr lvl="0"/>
            <a:r>
              <a:rPr lang="en-US" dirty="0"/>
              <a:t>Slide Content</a:t>
            </a:r>
          </a:p>
          <a:p>
            <a:pPr lvl="1"/>
            <a:r>
              <a:rPr lang="en-US" dirty="0"/>
              <a:t>Second level</a:t>
            </a:r>
          </a:p>
          <a:p>
            <a:pPr lvl="2"/>
            <a:r>
              <a:rPr lang="en-US" dirty="0"/>
              <a:t>Third level</a:t>
            </a:r>
          </a:p>
        </p:txBody>
      </p:sp>
      <p:sp>
        <p:nvSpPr>
          <p:cNvPr id="10" name="Content Placeholder 2">
            <a:extLst>
              <a:ext uri="{FF2B5EF4-FFF2-40B4-BE49-F238E27FC236}">
                <a16:creationId xmlns:a16="http://schemas.microsoft.com/office/drawing/2014/main" id="{AA240936-B42A-44CF-BB38-220E7984C85D}"/>
              </a:ext>
            </a:extLst>
          </p:cNvPr>
          <p:cNvSpPr>
            <a:spLocks noGrp="1"/>
          </p:cNvSpPr>
          <p:nvPr>
            <p:ph sz="quarter" idx="14" hasCustomPrompt="1"/>
          </p:nvPr>
        </p:nvSpPr>
        <p:spPr>
          <a:xfrm>
            <a:off x="342900" y="1887617"/>
            <a:ext cx="11010900" cy="649138"/>
          </a:xfrm>
        </p:spPr>
        <p:txBody>
          <a:bodyPr>
            <a:noAutofit/>
          </a:bodyPr>
          <a:lstStyle>
            <a:lvl1pPr>
              <a:defRPr sz="2400"/>
            </a:lvl1pPr>
            <a:lvl2pPr>
              <a:defRPr sz="2000"/>
            </a:lvl2pPr>
            <a:lvl3pPr>
              <a:defRPr sz="2000"/>
            </a:lvl3pPr>
          </a:lstStyle>
          <a:p>
            <a:pPr lvl="0"/>
            <a:r>
              <a:rPr lang="en-US" dirty="0"/>
              <a:t>Slide Content 2</a:t>
            </a:r>
          </a:p>
          <a:p>
            <a:pPr lvl="1"/>
            <a:r>
              <a:rPr lang="en-US" dirty="0"/>
              <a:t>Second level</a:t>
            </a:r>
          </a:p>
          <a:p>
            <a:pPr lvl="2"/>
            <a:r>
              <a:rPr lang="en-US" dirty="0"/>
              <a:t>Third level</a:t>
            </a:r>
          </a:p>
        </p:txBody>
      </p:sp>
      <p:sp>
        <p:nvSpPr>
          <p:cNvPr id="11" name="Content Placeholder 3">
            <a:extLst>
              <a:ext uri="{FF2B5EF4-FFF2-40B4-BE49-F238E27FC236}">
                <a16:creationId xmlns:a16="http://schemas.microsoft.com/office/drawing/2014/main" id="{F9269989-FCAE-4B71-AF9E-A05D787DEC64}"/>
              </a:ext>
            </a:extLst>
          </p:cNvPr>
          <p:cNvSpPr>
            <a:spLocks noGrp="1"/>
          </p:cNvSpPr>
          <p:nvPr>
            <p:ph sz="quarter" idx="15" hasCustomPrompt="1"/>
          </p:nvPr>
        </p:nvSpPr>
        <p:spPr>
          <a:xfrm>
            <a:off x="342900" y="2718065"/>
            <a:ext cx="11010900" cy="673100"/>
          </a:xfrm>
        </p:spPr>
        <p:txBody>
          <a:bodyPr>
            <a:noAutofit/>
          </a:bodyPr>
          <a:lstStyle>
            <a:lvl1pPr>
              <a:defRPr sz="2400"/>
            </a:lvl1pPr>
            <a:lvl2pPr>
              <a:defRPr sz="2000"/>
            </a:lvl2pPr>
            <a:lvl3pPr>
              <a:defRPr sz="2000"/>
            </a:lvl3pPr>
          </a:lstStyle>
          <a:p>
            <a:pPr lvl="0"/>
            <a:r>
              <a:rPr lang="en-US" dirty="0"/>
              <a:t>Slide Content 3</a:t>
            </a:r>
          </a:p>
          <a:p>
            <a:pPr lvl="1"/>
            <a:r>
              <a:rPr lang="en-US" dirty="0"/>
              <a:t>Second level</a:t>
            </a:r>
          </a:p>
          <a:p>
            <a:pPr lvl="2"/>
            <a:r>
              <a:rPr lang="en-US" dirty="0"/>
              <a:t>Third level</a:t>
            </a:r>
          </a:p>
        </p:txBody>
      </p:sp>
      <p:sp>
        <p:nvSpPr>
          <p:cNvPr id="12" name="Content Placeholder 4">
            <a:extLst>
              <a:ext uri="{FF2B5EF4-FFF2-40B4-BE49-F238E27FC236}">
                <a16:creationId xmlns:a16="http://schemas.microsoft.com/office/drawing/2014/main" id="{11E7D70B-55BD-4D44-8757-C9111C895DAA}"/>
              </a:ext>
            </a:extLst>
          </p:cNvPr>
          <p:cNvSpPr>
            <a:spLocks noGrp="1"/>
          </p:cNvSpPr>
          <p:nvPr>
            <p:ph sz="quarter" idx="16" hasCustomPrompt="1"/>
          </p:nvPr>
        </p:nvSpPr>
        <p:spPr>
          <a:xfrm>
            <a:off x="342900" y="3572475"/>
            <a:ext cx="11010900" cy="698500"/>
          </a:xfrm>
        </p:spPr>
        <p:txBody>
          <a:bodyPr/>
          <a:lstStyle>
            <a:lvl1pPr>
              <a:defRPr sz="2400"/>
            </a:lvl1pPr>
            <a:lvl2pPr>
              <a:defRPr sz="2000"/>
            </a:lvl2pPr>
            <a:lvl3pPr>
              <a:defRPr sz="2000"/>
            </a:lvl3pPr>
          </a:lstStyle>
          <a:p>
            <a:pPr lvl="0"/>
            <a:r>
              <a:rPr lang="en-US" dirty="0"/>
              <a:t>Slide Content 4</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5902B204-DB00-484F-9DD2-D850F2BFBF46}"/>
              </a:ext>
            </a:extLst>
          </p:cNvPr>
          <p:cNvSpPr>
            <a:spLocks noGrp="1"/>
          </p:cNvSpPr>
          <p:nvPr>
            <p:ph sz="quarter" idx="17" hasCustomPrompt="1"/>
          </p:nvPr>
        </p:nvSpPr>
        <p:spPr>
          <a:xfrm>
            <a:off x="342900" y="4452285"/>
            <a:ext cx="11010900" cy="698500"/>
          </a:xfrm>
        </p:spPr>
        <p:txBody>
          <a:bodyPr/>
          <a:lstStyle>
            <a:lvl1pPr>
              <a:defRPr sz="2400"/>
            </a:lvl1pPr>
            <a:lvl2pPr>
              <a:defRPr sz="2000"/>
            </a:lvl2pPr>
            <a:lvl3pPr>
              <a:defRPr sz="2000"/>
            </a:lvl3pPr>
          </a:lstStyle>
          <a:p>
            <a:pPr lvl="0"/>
            <a:r>
              <a:rPr lang="en-US" dirty="0"/>
              <a:t>Slide Content 5</a:t>
            </a:r>
          </a:p>
          <a:p>
            <a:pPr lvl="1"/>
            <a:r>
              <a:rPr lang="en-US" dirty="0"/>
              <a:t>Second level</a:t>
            </a:r>
          </a:p>
          <a:p>
            <a:pPr lvl="2"/>
            <a:r>
              <a:rPr lang="en-US" dirty="0"/>
              <a:t>Third level</a:t>
            </a:r>
          </a:p>
        </p:txBody>
      </p:sp>
      <p:sp>
        <p:nvSpPr>
          <p:cNvPr id="14" name="Content Placeholder 6">
            <a:extLst>
              <a:ext uri="{FF2B5EF4-FFF2-40B4-BE49-F238E27FC236}">
                <a16:creationId xmlns:a16="http://schemas.microsoft.com/office/drawing/2014/main" id="{5F8C0F0C-7B80-4D0B-B3AC-EA008C38CB56}"/>
              </a:ext>
            </a:extLst>
          </p:cNvPr>
          <p:cNvSpPr>
            <a:spLocks noGrp="1"/>
          </p:cNvSpPr>
          <p:nvPr>
            <p:ph sz="quarter" idx="18" hasCustomPrompt="1"/>
          </p:nvPr>
        </p:nvSpPr>
        <p:spPr>
          <a:xfrm>
            <a:off x="342900" y="5332096"/>
            <a:ext cx="11010900" cy="733425"/>
          </a:xfrm>
        </p:spPr>
        <p:txBody>
          <a:bodyPr/>
          <a:lstStyle>
            <a:lvl1pPr>
              <a:defRPr sz="2400" b="0"/>
            </a:lvl1pPr>
            <a:lvl2pPr>
              <a:defRPr sz="2000"/>
            </a:lvl2pPr>
            <a:lvl3pPr>
              <a:defRPr sz="2000"/>
            </a:lvl3pPr>
          </a:lstStyle>
          <a:p>
            <a:pPr lvl="0"/>
            <a:r>
              <a:rPr lang="en-US" dirty="0"/>
              <a:t>Slide Content 6</a:t>
            </a:r>
          </a:p>
          <a:p>
            <a:pPr lvl="1"/>
            <a:r>
              <a:rPr lang="en-US" dirty="0"/>
              <a:t>Second level</a:t>
            </a:r>
          </a:p>
          <a:p>
            <a:pPr lvl="2"/>
            <a:r>
              <a:rPr lang="en-US" dirty="0"/>
              <a:t>Third level</a:t>
            </a:r>
          </a:p>
        </p:txBody>
      </p:sp>
      <p:sp>
        <p:nvSpPr>
          <p:cNvPr id="16" name="Slide Number Placeholder 4">
            <a:extLst>
              <a:ext uri="{FF2B5EF4-FFF2-40B4-BE49-F238E27FC236}">
                <a16:creationId xmlns:a16="http://schemas.microsoft.com/office/drawing/2014/main" id="{05D9504C-1253-4D88-9693-98529AD17F58}"/>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
        <p:nvSpPr>
          <p:cNvPr id="17" name="Appendix Link">
            <a:extLst>
              <a:ext uri="{FF2B5EF4-FFF2-40B4-BE49-F238E27FC236}">
                <a16:creationId xmlns:a16="http://schemas.microsoft.com/office/drawing/2014/main" id="{DE50183A-4AA3-4AEB-AB6E-531EC58FB97A}"/>
              </a:ext>
            </a:extLst>
          </p:cNvPr>
          <p:cNvSpPr>
            <a:spLocks noGrp="1"/>
          </p:cNvSpPr>
          <p:nvPr>
            <p:ph type="body" sz="quarter" idx="19" hasCustomPrompt="1"/>
          </p:nvPr>
        </p:nvSpPr>
        <p:spPr>
          <a:xfrm>
            <a:off x="4161827" y="6338164"/>
            <a:ext cx="3145679" cy="190500"/>
          </a:xfrm>
        </p:spPr>
        <p:txBody>
          <a:bodyPr anchor="b">
            <a:noAutofit/>
          </a:bodyPr>
          <a:lstStyle>
            <a:lvl1pPr algn="ctr">
              <a:defRPr sz="900"/>
            </a:lvl1pPr>
          </a:lstStyle>
          <a:p>
            <a:pPr lvl="0"/>
            <a:r>
              <a:rPr lang="en-US" dirty="0"/>
              <a:t>Add text alternative link, if needed.</a:t>
            </a:r>
          </a:p>
        </p:txBody>
      </p:sp>
      <p:sp>
        <p:nvSpPr>
          <p:cNvPr id="18" name="Footer Placeholder 3">
            <a:extLst>
              <a:ext uri="{FF2B5EF4-FFF2-40B4-BE49-F238E27FC236}">
                <a16:creationId xmlns:a16="http://schemas.microsoft.com/office/drawing/2014/main" id="{A3D072B7-D07D-4636-901E-85C33FE2EEE7}"/>
              </a:ext>
            </a:extLst>
          </p:cNvPr>
          <p:cNvSpPr>
            <a:spLocks noGrp="1"/>
          </p:cNvSpPr>
          <p:nvPr>
            <p:ph type="ftr" sz="quarter" idx="20"/>
          </p:nvPr>
        </p:nvSpPr>
        <p:spPr>
          <a:xfrm>
            <a:off x="1443272" y="6573052"/>
            <a:ext cx="8545888" cy="262408"/>
          </a:xfrm>
        </p:spPr>
        <p:txBody>
          <a:bodyPr/>
          <a:lstStyle/>
          <a:p>
            <a:r>
              <a:rPr lang="en-US" dirty="0"/>
              <a:t>Copyright 2023 - United Instructors &amp; Textbook Authors Co-op - SociologicalYOU - ISBN 978-1-64007-406-4 - All Rights Reserved</a:t>
            </a:r>
          </a:p>
        </p:txBody>
      </p:sp>
    </p:spTree>
    <p:extLst>
      <p:ext uri="{BB962C8B-B14F-4D97-AF65-F5344CB8AC3E}">
        <p14:creationId xmlns:p14="http://schemas.microsoft.com/office/powerpoint/2010/main" val="2687914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 Main Plachol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FF8A0-D838-4B60-A6EE-7BD83A12064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4B6EE20-5767-4F2B-A6E9-8C84187EE8CD}"/>
              </a:ext>
            </a:extLst>
          </p:cNvPr>
          <p:cNvSpPr>
            <a:spLocks noGrp="1"/>
          </p:cNvSpPr>
          <p:nvPr>
            <p:ph type="sldNum" sz="quarter" idx="10"/>
          </p:nvPr>
        </p:nvSpPr>
        <p:spPr/>
        <p:txBody>
          <a:bodyPr/>
          <a:lstStyle/>
          <a:p>
            <a:fld id="{634AE98D-A3AE-4130-B41C-175A6CE8A783}" type="slidenum">
              <a:rPr lang="en-US" smtClean="0"/>
              <a:pPr/>
              <a:t>‹#›</a:t>
            </a:fld>
            <a:endParaRPr lang="en-US" dirty="0"/>
          </a:p>
        </p:txBody>
      </p:sp>
      <p:sp>
        <p:nvSpPr>
          <p:cNvPr id="4" name="Footer Placeholder 3">
            <a:extLst>
              <a:ext uri="{FF2B5EF4-FFF2-40B4-BE49-F238E27FC236}">
                <a16:creationId xmlns:a16="http://schemas.microsoft.com/office/drawing/2014/main" id="{227EDA89-C2F5-4748-8B4A-06BF10B9DE71}"/>
              </a:ext>
            </a:extLst>
          </p:cNvPr>
          <p:cNvSpPr>
            <a:spLocks noGrp="1"/>
          </p:cNvSpPr>
          <p:nvPr>
            <p:ph type="ftr" sz="quarter" idx="11"/>
          </p:nvPr>
        </p:nvSpPr>
        <p:spPr/>
        <p:txBody>
          <a:bodyPr/>
          <a:lstStyle/>
          <a:p>
            <a:r>
              <a:rPr lang="en-US" dirty="0"/>
              <a:t>Copyright 2023 - United Instructors &amp; Textbook Authors Co-op - SociologicalYOU - ISBN 978-1-64007-406-4 - All Rights Reserved</a:t>
            </a:r>
          </a:p>
        </p:txBody>
      </p:sp>
      <p:sp>
        <p:nvSpPr>
          <p:cNvPr id="25" name="Text Placeholder 7">
            <a:extLst>
              <a:ext uri="{FF2B5EF4-FFF2-40B4-BE49-F238E27FC236}">
                <a16:creationId xmlns:a16="http://schemas.microsoft.com/office/drawing/2014/main" id="{E401B71D-64BE-400D-B66B-879CBB2FFEFA}"/>
              </a:ext>
            </a:extLst>
          </p:cNvPr>
          <p:cNvSpPr>
            <a:spLocks noGrp="1"/>
          </p:cNvSpPr>
          <p:nvPr>
            <p:ph type="body" sz="quarter" idx="13" hasCustomPrompt="1"/>
          </p:nvPr>
        </p:nvSpPr>
        <p:spPr>
          <a:xfrm>
            <a:off x="1169988" y="1118062"/>
            <a:ext cx="4135659" cy="623888"/>
          </a:xfrm>
        </p:spPr>
        <p:txBody>
          <a:bodyPr lIns="91440" anchor="ct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Type in item</a:t>
            </a:r>
          </a:p>
        </p:txBody>
      </p:sp>
      <p:sp>
        <p:nvSpPr>
          <p:cNvPr id="26" name="Text Placeholder 7">
            <a:extLst>
              <a:ext uri="{FF2B5EF4-FFF2-40B4-BE49-F238E27FC236}">
                <a16:creationId xmlns:a16="http://schemas.microsoft.com/office/drawing/2014/main" id="{6D0F6D6D-CA27-4725-8DEA-3294B0FC0CE5}"/>
              </a:ext>
            </a:extLst>
          </p:cNvPr>
          <p:cNvSpPr>
            <a:spLocks noGrp="1"/>
          </p:cNvSpPr>
          <p:nvPr>
            <p:ph type="body" sz="quarter" idx="14" hasCustomPrompt="1"/>
          </p:nvPr>
        </p:nvSpPr>
        <p:spPr>
          <a:xfrm>
            <a:off x="1169988" y="1947402"/>
            <a:ext cx="4135659" cy="623888"/>
          </a:xfrm>
        </p:spPr>
        <p:txBody>
          <a:bodyPr lIns="91440" anchor="ct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Type in item</a:t>
            </a:r>
          </a:p>
        </p:txBody>
      </p:sp>
      <p:sp>
        <p:nvSpPr>
          <p:cNvPr id="27" name="Text Placeholder 7">
            <a:extLst>
              <a:ext uri="{FF2B5EF4-FFF2-40B4-BE49-F238E27FC236}">
                <a16:creationId xmlns:a16="http://schemas.microsoft.com/office/drawing/2014/main" id="{0C54000B-F9C2-44A1-A51C-1B37EE2CCA0D}"/>
              </a:ext>
            </a:extLst>
          </p:cNvPr>
          <p:cNvSpPr>
            <a:spLocks noGrp="1"/>
          </p:cNvSpPr>
          <p:nvPr>
            <p:ph type="body" sz="quarter" idx="15" hasCustomPrompt="1"/>
          </p:nvPr>
        </p:nvSpPr>
        <p:spPr>
          <a:xfrm>
            <a:off x="1169988" y="2776742"/>
            <a:ext cx="4135659" cy="623888"/>
          </a:xfrm>
        </p:spPr>
        <p:txBody>
          <a:bodyPr lIns="91440" anchor="ct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Type in item</a:t>
            </a:r>
          </a:p>
        </p:txBody>
      </p:sp>
      <p:sp>
        <p:nvSpPr>
          <p:cNvPr id="28" name="Text Placeholder 7">
            <a:extLst>
              <a:ext uri="{FF2B5EF4-FFF2-40B4-BE49-F238E27FC236}">
                <a16:creationId xmlns:a16="http://schemas.microsoft.com/office/drawing/2014/main" id="{F41E9A02-90F1-4CF2-9F90-FEEE42E86B9B}"/>
              </a:ext>
            </a:extLst>
          </p:cNvPr>
          <p:cNvSpPr>
            <a:spLocks noGrp="1"/>
          </p:cNvSpPr>
          <p:nvPr>
            <p:ph type="body" sz="quarter" idx="16" hasCustomPrompt="1"/>
          </p:nvPr>
        </p:nvSpPr>
        <p:spPr>
          <a:xfrm>
            <a:off x="1169988" y="3606082"/>
            <a:ext cx="4135659" cy="623888"/>
          </a:xfrm>
        </p:spPr>
        <p:txBody>
          <a:bodyPr lIns="91440" anchor="ct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Type in item</a:t>
            </a:r>
          </a:p>
        </p:txBody>
      </p:sp>
      <p:sp>
        <p:nvSpPr>
          <p:cNvPr id="29" name="Text Placeholder 7">
            <a:extLst>
              <a:ext uri="{FF2B5EF4-FFF2-40B4-BE49-F238E27FC236}">
                <a16:creationId xmlns:a16="http://schemas.microsoft.com/office/drawing/2014/main" id="{9A7109A0-0790-4AE2-B051-F7511A29D3A1}"/>
              </a:ext>
            </a:extLst>
          </p:cNvPr>
          <p:cNvSpPr>
            <a:spLocks noGrp="1"/>
          </p:cNvSpPr>
          <p:nvPr>
            <p:ph type="body" sz="quarter" idx="17" hasCustomPrompt="1"/>
          </p:nvPr>
        </p:nvSpPr>
        <p:spPr>
          <a:xfrm>
            <a:off x="1169988" y="4441289"/>
            <a:ext cx="4135659" cy="623888"/>
          </a:xfrm>
        </p:spPr>
        <p:txBody>
          <a:bodyPr lIns="91440" anchor="ct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Type in item</a:t>
            </a:r>
          </a:p>
        </p:txBody>
      </p:sp>
      <p:sp>
        <p:nvSpPr>
          <p:cNvPr id="30" name="Text Placeholder 7">
            <a:extLst>
              <a:ext uri="{FF2B5EF4-FFF2-40B4-BE49-F238E27FC236}">
                <a16:creationId xmlns:a16="http://schemas.microsoft.com/office/drawing/2014/main" id="{E0BA8597-464F-4916-B444-1D883ACFE18B}"/>
              </a:ext>
            </a:extLst>
          </p:cNvPr>
          <p:cNvSpPr>
            <a:spLocks noGrp="1"/>
          </p:cNvSpPr>
          <p:nvPr>
            <p:ph type="body" sz="quarter" idx="18" hasCustomPrompt="1"/>
          </p:nvPr>
        </p:nvSpPr>
        <p:spPr>
          <a:xfrm>
            <a:off x="6494241" y="1118062"/>
            <a:ext cx="4135659" cy="623888"/>
          </a:xfrm>
        </p:spPr>
        <p:txBody>
          <a:bodyPr lIns="91440" anchor="ct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Type in item</a:t>
            </a:r>
          </a:p>
        </p:txBody>
      </p:sp>
      <p:sp>
        <p:nvSpPr>
          <p:cNvPr id="31" name="Text Placeholder 7">
            <a:extLst>
              <a:ext uri="{FF2B5EF4-FFF2-40B4-BE49-F238E27FC236}">
                <a16:creationId xmlns:a16="http://schemas.microsoft.com/office/drawing/2014/main" id="{7CB3DD70-86A3-463D-B0EC-0A0A460F0371}"/>
              </a:ext>
            </a:extLst>
          </p:cNvPr>
          <p:cNvSpPr>
            <a:spLocks noGrp="1"/>
          </p:cNvSpPr>
          <p:nvPr>
            <p:ph type="body" sz="quarter" idx="19" hasCustomPrompt="1"/>
          </p:nvPr>
        </p:nvSpPr>
        <p:spPr>
          <a:xfrm>
            <a:off x="6494241" y="1947402"/>
            <a:ext cx="4135659" cy="623888"/>
          </a:xfrm>
        </p:spPr>
        <p:txBody>
          <a:bodyPr lIns="91440" anchor="ct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Type in item</a:t>
            </a:r>
          </a:p>
        </p:txBody>
      </p:sp>
      <p:sp>
        <p:nvSpPr>
          <p:cNvPr id="32" name="Text Placeholder 7">
            <a:extLst>
              <a:ext uri="{FF2B5EF4-FFF2-40B4-BE49-F238E27FC236}">
                <a16:creationId xmlns:a16="http://schemas.microsoft.com/office/drawing/2014/main" id="{18C599F2-041F-49F0-8862-94B4C65C36EB}"/>
              </a:ext>
            </a:extLst>
          </p:cNvPr>
          <p:cNvSpPr>
            <a:spLocks noGrp="1"/>
          </p:cNvSpPr>
          <p:nvPr>
            <p:ph type="body" sz="quarter" idx="20" hasCustomPrompt="1"/>
          </p:nvPr>
        </p:nvSpPr>
        <p:spPr>
          <a:xfrm>
            <a:off x="6494241" y="2776742"/>
            <a:ext cx="4135659" cy="623888"/>
          </a:xfrm>
        </p:spPr>
        <p:txBody>
          <a:bodyPr lIns="91440" anchor="ct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Type in item</a:t>
            </a:r>
          </a:p>
        </p:txBody>
      </p:sp>
      <p:sp>
        <p:nvSpPr>
          <p:cNvPr id="33" name="Text Placeholder 7">
            <a:extLst>
              <a:ext uri="{FF2B5EF4-FFF2-40B4-BE49-F238E27FC236}">
                <a16:creationId xmlns:a16="http://schemas.microsoft.com/office/drawing/2014/main" id="{3320D77A-4CF6-4ADA-9880-79036A8BE568}"/>
              </a:ext>
            </a:extLst>
          </p:cNvPr>
          <p:cNvSpPr>
            <a:spLocks noGrp="1"/>
          </p:cNvSpPr>
          <p:nvPr>
            <p:ph type="body" sz="quarter" idx="21" hasCustomPrompt="1"/>
          </p:nvPr>
        </p:nvSpPr>
        <p:spPr>
          <a:xfrm>
            <a:off x="6494241" y="3606082"/>
            <a:ext cx="4135659" cy="623888"/>
          </a:xfrm>
        </p:spPr>
        <p:txBody>
          <a:bodyPr lIns="91440" anchor="ct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Type in item</a:t>
            </a:r>
          </a:p>
        </p:txBody>
      </p:sp>
      <p:sp>
        <p:nvSpPr>
          <p:cNvPr id="34" name="Text Placeholder 7">
            <a:extLst>
              <a:ext uri="{FF2B5EF4-FFF2-40B4-BE49-F238E27FC236}">
                <a16:creationId xmlns:a16="http://schemas.microsoft.com/office/drawing/2014/main" id="{AC865366-8F58-469A-98DF-069FBDCC741E}"/>
              </a:ext>
            </a:extLst>
          </p:cNvPr>
          <p:cNvSpPr>
            <a:spLocks noGrp="1"/>
          </p:cNvSpPr>
          <p:nvPr>
            <p:ph type="body" sz="quarter" idx="22" hasCustomPrompt="1"/>
          </p:nvPr>
        </p:nvSpPr>
        <p:spPr>
          <a:xfrm>
            <a:off x="6494241" y="4441289"/>
            <a:ext cx="4135659" cy="623888"/>
          </a:xfrm>
        </p:spPr>
        <p:txBody>
          <a:bodyPr lIns="91440" anchor="ct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Type in item</a:t>
            </a:r>
          </a:p>
        </p:txBody>
      </p:sp>
      <p:sp>
        <p:nvSpPr>
          <p:cNvPr id="35" name="Text Placeholder 28">
            <a:extLst>
              <a:ext uri="{FF2B5EF4-FFF2-40B4-BE49-F238E27FC236}">
                <a16:creationId xmlns:a16="http://schemas.microsoft.com/office/drawing/2014/main" id="{37044D5B-7847-43F0-A760-97C5B850DA47}"/>
              </a:ext>
            </a:extLst>
          </p:cNvPr>
          <p:cNvSpPr>
            <a:spLocks noGrp="1"/>
          </p:cNvSpPr>
          <p:nvPr>
            <p:ph type="body" sz="quarter" idx="23" hasCustomPrompt="1"/>
          </p:nvPr>
        </p:nvSpPr>
        <p:spPr>
          <a:xfrm>
            <a:off x="383756" y="1118062"/>
            <a:ext cx="621792" cy="621792"/>
          </a:xfrm>
          <a:prstGeom prst="ellipse">
            <a:avLst/>
          </a:prstGeom>
          <a:solidFill>
            <a:schemeClr val="bg2">
              <a:lumMod val="95000"/>
            </a:schemeClr>
          </a:solidFill>
          <a:ln>
            <a:noFill/>
          </a:ln>
        </p:spPr>
        <p:txBody>
          <a:bodyPr lIns="0" rIns="0" anchor="ctr" anchorCtr="0">
            <a:noAutofit/>
          </a:bodyPr>
          <a:lstStyle>
            <a:lvl1pPr marL="0" indent="0" algn="ctr">
              <a:buNone/>
              <a:defRPr>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36" name="Text Placeholder 28">
            <a:extLst>
              <a:ext uri="{FF2B5EF4-FFF2-40B4-BE49-F238E27FC236}">
                <a16:creationId xmlns:a16="http://schemas.microsoft.com/office/drawing/2014/main" id="{B40A108B-599F-4130-B30D-4F181DE88919}"/>
              </a:ext>
            </a:extLst>
          </p:cNvPr>
          <p:cNvSpPr>
            <a:spLocks noGrp="1"/>
          </p:cNvSpPr>
          <p:nvPr>
            <p:ph type="body" sz="quarter" idx="24" hasCustomPrompt="1"/>
          </p:nvPr>
        </p:nvSpPr>
        <p:spPr>
          <a:xfrm>
            <a:off x="383756" y="1948869"/>
            <a:ext cx="621792" cy="621792"/>
          </a:xfrm>
          <a:prstGeom prst="ellipse">
            <a:avLst/>
          </a:prstGeom>
          <a:solidFill>
            <a:schemeClr val="bg1">
              <a:lumMod val="95000"/>
            </a:schemeClr>
          </a:solidFill>
          <a:ln>
            <a:noFill/>
          </a:ln>
        </p:spPr>
        <p:txBody>
          <a:bodyPr lIns="0" rIns="0" anchor="ctr" anchorCtr="0">
            <a:noAutofit/>
          </a:bodyPr>
          <a:lstStyle>
            <a:lvl1pPr marL="0" indent="0" algn="ctr">
              <a:buNone/>
              <a:defRPr>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37" name="Text Placeholder 28">
            <a:extLst>
              <a:ext uri="{FF2B5EF4-FFF2-40B4-BE49-F238E27FC236}">
                <a16:creationId xmlns:a16="http://schemas.microsoft.com/office/drawing/2014/main" id="{F873B1F5-B35A-44F6-8170-D402D8E905B9}"/>
              </a:ext>
            </a:extLst>
          </p:cNvPr>
          <p:cNvSpPr>
            <a:spLocks noGrp="1"/>
          </p:cNvSpPr>
          <p:nvPr>
            <p:ph type="body" sz="quarter" idx="25" hasCustomPrompt="1"/>
          </p:nvPr>
        </p:nvSpPr>
        <p:spPr>
          <a:xfrm>
            <a:off x="383756" y="2779676"/>
            <a:ext cx="621792" cy="621792"/>
          </a:xfrm>
          <a:prstGeom prst="ellipse">
            <a:avLst/>
          </a:prstGeom>
          <a:solidFill>
            <a:schemeClr val="bg1">
              <a:lumMod val="95000"/>
            </a:schemeClr>
          </a:solidFill>
          <a:ln>
            <a:noFill/>
          </a:ln>
        </p:spPr>
        <p:txBody>
          <a:bodyPr lIns="0" rIns="0" anchor="ctr" anchorCtr="0">
            <a:noAutofit/>
          </a:bodyPr>
          <a:lstStyle>
            <a:lvl1pPr marL="0" indent="0" algn="ctr">
              <a:buNone/>
              <a:defRPr>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38" name="Text Placeholder 28">
            <a:extLst>
              <a:ext uri="{FF2B5EF4-FFF2-40B4-BE49-F238E27FC236}">
                <a16:creationId xmlns:a16="http://schemas.microsoft.com/office/drawing/2014/main" id="{3DA33617-34F6-40A8-A3E7-B9CA5FF787B8}"/>
              </a:ext>
            </a:extLst>
          </p:cNvPr>
          <p:cNvSpPr>
            <a:spLocks noGrp="1"/>
          </p:cNvSpPr>
          <p:nvPr>
            <p:ph type="body" sz="quarter" idx="26" hasCustomPrompt="1"/>
          </p:nvPr>
        </p:nvSpPr>
        <p:spPr>
          <a:xfrm>
            <a:off x="383756" y="3610483"/>
            <a:ext cx="621792" cy="621792"/>
          </a:xfrm>
          <a:prstGeom prst="ellipse">
            <a:avLst/>
          </a:prstGeom>
          <a:solidFill>
            <a:schemeClr val="bg1">
              <a:lumMod val="95000"/>
            </a:schemeClr>
          </a:solidFill>
          <a:ln>
            <a:noFill/>
          </a:ln>
        </p:spPr>
        <p:txBody>
          <a:bodyPr lIns="0" rIns="0" anchor="ctr" anchorCtr="0">
            <a:noAutofit/>
          </a:bodyPr>
          <a:lstStyle>
            <a:lvl1pPr marL="0" indent="0" algn="ctr">
              <a:buNone/>
              <a:defRPr>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39" name="Text Placeholder 28">
            <a:extLst>
              <a:ext uri="{FF2B5EF4-FFF2-40B4-BE49-F238E27FC236}">
                <a16:creationId xmlns:a16="http://schemas.microsoft.com/office/drawing/2014/main" id="{6DD1E013-BD12-4ACA-A700-90CE8EC1538C}"/>
              </a:ext>
            </a:extLst>
          </p:cNvPr>
          <p:cNvSpPr>
            <a:spLocks noGrp="1"/>
          </p:cNvSpPr>
          <p:nvPr>
            <p:ph type="body" sz="quarter" idx="27" hasCustomPrompt="1"/>
          </p:nvPr>
        </p:nvSpPr>
        <p:spPr>
          <a:xfrm>
            <a:off x="383756" y="4441289"/>
            <a:ext cx="621792" cy="621792"/>
          </a:xfrm>
          <a:prstGeom prst="ellipse">
            <a:avLst/>
          </a:prstGeom>
          <a:solidFill>
            <a:schemeClr val="bg1">
              <a:lumMod val="95000"/>
            </a:schemeClr>
          </a:solidFill>
          <a:ln>
            <a:noFill/>
          </a:ln>
        </p:spPr>
        <p:txBody>
          <a:bodyPr lIns="0" rIns="0" anchor="ctr" anchorCtr="0">
            <a:noAutofit/>
          </a:bodyPr>
          <a:lstStyle>
            <a:lvl1pPr marL="0" indent="0" algn="ctr">
              <a:buNone/>
              <a:defRPr>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40" name="Text Placeholder 28">
            <a:extLst>
              <a:ext uri="{FF2B5EF4-FFF2-40B4-BE49-F238E27FC236}">
                <a16:creationId xmlns:a16="http://schemas.microsoft.com/office/drawing/2014/main" id="{E4BE7B35-FD78-4D63-8A6D-524BD7F83601}"/>
              </a:ext>
            </a:extLst>
          </p:cNvPr>
          <p:cNvSpPr>
            <a:spLocks noGrp="1"/>
          </p:cNvSpPr>
          <p:nvPr>
            <p:ph type="body" sz="quarter" idx="28" hasCustomPrompt="1"/>
          </p:nvPr>
        </p:nvSpPr>
        <p:spPr>
          <a:xfrm>
            <a:off x="5710667" y="1118062"/>
            <a:ext cx="621792" cy="621792"/>
          </a:xfrm>
          <a:prstGeom prst="ellipse">
            <a:avLst/>
          </a:prstGeom>
          <a:solidFill>
            <a:schemeClr val="bg1">
              <a:lumMod val="95000"/>
            </a:schemeClr>
          </a:solidFill>
          <a:ln>
            <a:noFill/>
          </a:ln>
        </p:spPr>
        <p:txBody>
          <a:bodyPr lIns="0" rIns="0" anchor="ctr" anchorCtr="0">
            <a:noAutofit/>
          </a:bodyPr>
          <a:lstStyle>
            <a:lvl1pPr marL="0" indent="0" algn="ctr">
              <a:buNone/>
              <a:defRPr>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41" name="Text Placeholder 28">
            <a:extLst>
              <a:ext uri="{FF2B5EF4-FFF2-40B4-BE49-F238E27FC236}">
                <a16:creationId xmlns:a16="http://schemas.microsoft.com/office/drawing/2014/main" id="{14E337E2-D0A1-42DF-AB20-46A0BD300DCA}"/>
              </a:ext>
            </a:extLst>
          </p:cNvPr>
          <p:cNvSpPr>
            <a:spLocks noGrp="1"/>
          </p:cNvSpPr>
          <p:nvPr>
            <p:ph type="body" sz="quarter" idx="29" hasCustomPrompt="1"/>
          </p:nvPr>
        </p:nvSpPr>
        <p:spPr>
          <a:xfrm>
            <a:off x="5710667" y="1948869"/>
            <a:ext cx="621792" cy="621792"/>
          </a:xfrm>
          <a:prstGeom prst="ellipse">
            <a:avLst/>
          </a:prstGeom>
          <a:solidFill>
            <a:schemeClr val="bg1">
              <a:lumMod val="95000"/>
            </a:schemeClr>
          </a:solidFill>
          <a:ln>
            <a:noFill/>
          </a:ln>
        </p:spPr>
        <p:txBody>
          <a:bodyPr lIns="0" rIns="0" anchor="ctr" anchorCtr="0">
            <a:noAutofit/>
          </a:bodyPr>
          <a:lstStyle>
            <a:lvl1pPr marL="0" indent="0" algn="ctr">
              <a:buNone/>
              <a:defRPr>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42" name="Text Placeholder 28">
            <a:extLst>
              <a:ext uri="{FF2B5EF4-FFF2-40B4-BE49-F238E27FC236}">
                <a16:creationId xmlns:a16="http://schemas.microsoft.com/office/drawing/2014/main" id="{6A1CD9EE-AEA8-4BC4-8CD2-D9BD4B8E982C}"/>
              </a:ext>
            </a:extLst>
          </p:cNvPr>
          <p:cNvSpPr>
            <a:spLocks noGrp="1"/>
          </p:cNvSpPr>
          <p:nvPr>
            <p:ph type="body" sz="quarter" idx="30" hasCustomPrompt="1"/>
          </p:nvPr>
        </p:nvSpPr>
        <p:spPr>
          <a:xfrm>
            <a:off x="5710667" y="2779676"/>
            <a:ext cx="621792" cy="621792"/>
          </a:xfrm>
          <a:prstGeom prst="ellipse">
            <a:avLst/>
          </a:prstGeom>
          <a:solidFill>
            <a:schemeClr val="bg1">
              <a:lumMod val="95000"/>
            </a:schemeClr>
          </a:solidFill>
          <a:ln>
            <a:noFill/>
          </a:ln>
        </p:spPr>
        <p:txBody>
          <a:bodyPr lIns="0" rIns="0" anchor="ctr" anchorCtr="0">
            <a:noAutofit/>
          </a:bodyPr>
          <a:lstStyle>
            <a:lvl1pPr marL="0" indent="0" algn="ctr">
              <a:buNone/>
              <a:defRPr>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43" name="Text Placeholder 28">
            <a:extLst>
              <a:ext uri="{FF2B5EF4-FFF2-40B4-BE49-F238E27FC236}">
                <a16:creationId xmlns:a16="http://schemas.microsoft.com/office/drawing/2014/main" id="{81DD05A1-2424-4D49-AD24-0F083F1AD587}"/>
              </a:ext>
            </a:extLst>
          </p:cNvPr>
          <p:cNvSpPr>
            <a:spLocks noGrp="1"/>
          </p:cNvSpPr>
          <p:nvPr>
            <p:ph type="body" sz="quarter" idx="31" hasCustomPrompt="1"/>
          </p:nvPr>
        </p:nvSpPr>
        <p:spPr>
          <a:xfrm>
            <a:off x="5710667" y="3610483"/>
            <a:ext cx="621792" cy="621792"/>
          </a:xfrm>
          <a:prstGeom prst="ellipse">
            <a:avLst/>
          </a:prstGeom>
          <a:solidFill>
            <a:schemeClr val="bg1">
              <a:lumMod val="95000"/>
            </a:schemeClr>
          </a:solidFill>
          <a:ln>
            <a:noFill/>
          </a:ln>
        </p:spPr>
        <p:txBody>
          <a:bodyPr lIns="0" rIns="0" anchor="ctr" anchorCtr="0">
            <a:noAutofit/>
          </a:bodyPr>
          <a:lstStyle>
            <a:lvl1pPr marL="0" indent="0" algn="ctr">
              <a:buNone/>
              <a:defRPr>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44" name="Text Placeholder 28">
            <a:extLst>
              <a:ext uri="{FF2B5EF4-FFF2-40B4-BE49-F238E27FC236}">
                <a16:creationId xmlns:a16="http://schemas.microsoft.com/office/drawing/2014/main" id="{C034AD36-9C7E-4A18-B581-9466F90D559F}"/>
              </a:ext>
            </a:extLst>
          </p:cNvPr>
          <p:cNvSpPr>
            <a:spLocks noGrp="1"/>
          </p:cNvSpPr>
          <p:nvPr>
            <p:ph type="body" sz="quarter" idx="32" hasCustomPrompt="1"/>
          </p:nvPr>
        </p:nvSpPr>
        <p:spPr>
          <a:xfrm>
            <a:off x="5710667" y="4441289"/>
            <a:ext cx="621792" cy="621792"/>
          </a:xfrm>
          <a:prstGeom prst="ellipse">
            <a:avLst/>
          </a:prstGeom>
          <a:solidFill>
            <a:schemeClr val="bg1">
              <a:lumMod val="95000"/>
            </a:schemeClr>
          </a:solidFill>
          <a:ln>
            <a:noFill/>
          </a:ln>
        </p:spPr>
        <p:txBody>
          <a:bodyPr lIns="0" rIns="0" anchor="ctr" anchorCtr="0">
            <a:noAutofit/>
          </a:bodyPr>
          <a:lstStyle>
            <a:lvl1pPr marL="0" indent="0" algn="ctr">
              <a:buNone/>
              <a:defRPr>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45" name="Text Placeholder 7">
            <a:extLst>
              <a:ext uri="{FF2B5EF4-FFF2-40B4-BE49-F238E27FC236}">
                <a16:creationId xmlns:a16="http://schemas.microsoft.com/office/drawing/2014/main" id="{1B471233-5CFB-4BA7-A061-B82E05BACD10}"/>
              </a:ext>
            </a:extLst>
          </p:cNvPr>
          <p:cNvSpPr>
            <a:spLocks noGrp="1"/>
          </p:cNvSpPr>
          <p:nvPr>
            <p:ph type="body" sz="quarter" idx="33" hasCustomPrompt="1"/>
          </p:nvPr>
        </p:nvSpPr>
        <p:spPr>
          <a:xfrm>
            <a:off x="1169988" y="5272095"/>
            <a:ext cx="4135659" cy="623888"/>
          </a:xfrm>
        </p:spPr>
        <p:txBody>
          <a:bodyPr lIns="91440" anchor="ct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Type in item</a:t>
            </a:r>
          </a:p>
        </p:txBody>
      </p:sp>
      <p:sp>
        <p:nvSpPr>
          <p:cNvPr id="46" name="Text Placeholder 7">
            <a:extLst>
              <a:ext uri="{FF2B5EF4-FFF2-40B4-BE49-F238E27FC236}">
                <a16:creationId xmlns:a16="http://schemas.microsoft.com/office/drawing/2014/main" id="{298DD251-0F9C-4106-B6C6-5508408D2C00}"/>
              </a:ext>
            </a:extLst>
          </p:cNvPr>
          <p:cNvSpPr>
            <a:spLocks noGrp="1"/>
          </p:cNvSpPr>
          <p:nvPr>
            <p:ph type="body" sz="quarter" idx="34" hasCustomPrompt="1"/>
          </p:nvPr>
        </p:nvSpPr>
        <p:spPr>
          <a:xfrm>
            <a:off x="6494241" y="5272095"/>
            <a:ext cx="4135659" cy="623888"/>
          </a:xfrm>
        </p:spPr>
        <p:txBody>
          <a:bodyPr lIns="91440" anchor="ct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Type in item</a:t>
            </a:r>
          </a:p>
        </p:txBody>
      </p:sp>
      <p:sp>
        <p:nvSpPr>
          <p:cNvPr id="47" name="Text Placeholder 28">
            <a:extLst>
              <a:ext uri="{FF2B5EF4-FFF2-40B4-BE49-F238E27FC236}">
                <a16:creationId xmlns:a16="http://schemas.microsoft.com/office/drawing/2014/main" id="{5F35A2F1-543F-4329-BCF3-3D362C93A32E}"/>
              </a:ext>
            </a:extLst>
          </p:cNvPr>
          <p:cNvSpPr>
            <a:spLocks noGrp="1"/>
          </p:cNvSpPr>
          <p:nvPr>
            <p:ph type="body" sz="quarter" idx="35" hasCustomPrompt="1"/>
          </p:nvPr>
        </p:nvSpPr>
        <p:spPr>
          <a:xfrm>
            <a:off x="383756" y="5272095"/>
            <a:ext cx="621792" cy="621792"/>
          </a:xfrm>
          <a:prstGeom prst="ellipse">
            <a:avLst/>
          </a:prstGeom>
          <a:solidFill>
            <a:schemeClr val="bg1">
              <a:lumMod val="95000"/>
            </a:schemeClr>
          </a:solidFill>
          <a:ln>
            <a:noFill/>
          </a:ln>
        </p:spPr>
        <p:txBody>
          <a:bodyPr lIns="0" rIns="0" anchor="ctr" anchorCtr="0">
            <a:noAutofit/>
          </a:bodyPr>
          <a:lstStyle>
            <a:lvl1pPr marL="0" indent="0" algn="ctr">
              <a:buNone/>
              <a:defRPr>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48" name="Text Placeholder 28">
            <a:extLst>
              <a:ext uri="{FF2B5EF4-FFF2-40B4-BE49-F238E27FC236}">
                <a16:creationId xmlns:a16="http://schemas.microsoft.com/office/drawing/2014/main" id="{5E22F451-6211-4A5F-8ADB-BC8288F748B6}"/>
              </a:ext>
            </a:extLst>
          </p:cNvPr>
          <p:cNvSpPr>
            <a:spLocks noGrp="1"/>
          </p:cNvSpPr>
          <p:nvPr>
            <p:ph type="body" sz="quarter" idx="36" hasCustomPrompt="1"/>
          </p:nvPr>
        </p:nvSpPr>
        <p:spPr>
          <a:xfrm>
            <a:off x="5710667" y="5272095"/>
            <a:ext cx="621792" cy="621792"/>
          </a:xfrm>
          <a:prstGeom prst="ellipse">
            <a:avLst/>
          </a:prstGeom>
          <a:solidFill>
            <a:schemeClr val="bg1">
              <a:lumMod val="95000"/>
            </a:schemeClr>
          </a:solidFill>
          <a:ln>
            <a:noFill/>
          </a:ln>
        </p:spPr>
        <p:txBody>
          <a:bodyPr lIns="0" rIns="0" anchor="ctr" anchorCtr="0">
            <a:noAutofit/>
          </a:bodyPr>
          <a:lstStyle>
            <a:lvl1pPr marL="0" indent="0" algn="ctr">
              <a:buNone/>
              <a:defRPr>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Tree>
    <p:extLst>
      <p:ext uri="{BB962C8B-B14F-4D97-AF65-F5344CB8AC3E}">
        <p14:creationId xmlns:p14="http://schemas.microsoft.com/office/powerpoint/2010/main" val="1240085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FA2D9-F7BD-4211-A796-1DDD2AA85FBA}"/>
              </a:ext>
            </a:extLst>
          </p:cNvPr>
          <p:cNvSpPr>
            <a:spLocks noGrp="1"/>
          </p:cNvSpPr>
          <p:nvPr>
            <p:ph type="title"/>
          </p:nvPr>
        </p:nvSpPr>
        <p:spPr>
          <a:xfrm>
            <a:off x="342900" y="74179"/>
            <a:ext cx="11010900" cy="840221"/>
          </a:xfrm>
          <a:prstGeom prst="rect">
            <a:avLst/>
          </a:prstGeom>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B45B4E4F-5DFF-4FB9-BA6E-EAFBD5B3F420}"/>
              </a:ext>
            </a:extLst>
          </p:cNvPr>
          <p:cNvSpPr>
            <a:spLocks noGrp="1"/>
          </p:cNvSpPr>
          <p:nvPr>
            <p:ph type="body" orient="vert" idx="1"/>
          </p:nvPr>
        </p:nvSpPr>
        <p:spPr>
          <a:xfrm>
            <a:off x="342900" y="1104900"/>
            <a:ext cx="11010900" cy="5219699"/>
          </a:xfrm>
          <a:prstGeom prst="rect">
            <a:avLst/>
          </a:prstGeo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220170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DDAE9C-42BE-4BB2-8F3A-DE2F9D112F3D}"/>
              </a:ext>
            </a:extLst>
          </p:cNvPr>
          <p:cNvSpPr>
            <a:spLocks noGrp="1"/>
          </p:cNvSpPr>
          <p:nvPr>
            <p:ph type="title" orient="vert"/>
          </p:nvPr>
        </p:nvSpPr>
        <p:spPr>
          <a:xfrm>
            <a:off x="8724900" y="365125"/>
            <a:ext cx="2628900" cy="5811838"/>
          </a:xfrm>
          <a:prstGeom prst="rect">
            <a:avLst/>
          </a:prstGeo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7AF83A74-A20C-4111-92D3-524315B21ABB}"/>
              </a:ext>
            </a:extLst>
          </p:cNvPr>
          <p:cNvSpPr>
            <a:spLocks noGrp="1"/>
          </p:cNvSpPr>
          <p:nvPr>
            <p:ph type="body" orient="vert" idx="1"/>
          </p:nvPr>
        </p:nvSpPr>
        <p:spPr>
          <a:xfrm>
            <a:off x="838200" y="365125"/>
            <a:ext cx="7734300" cy="5811838"/>
          </a:xfrm>
          <a:prstGeom prst="rect">
            <a:avLst/>
          </a:prstGeo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DEF8AE1-DBE8-448D-BA04-D7C770AA737A}"/>
              </a:ext>
            </a:extLst>
          </p:cNvPr>
          <p:cNvSpPr>
            <a:spLocks noGrp="1"/>
          </p:cNvSpPr>
          <p:nvPr>
            <p:ph type="dt" sz="half" idx="10"/>
          </p:nvPr>
        </p:nvSpPr>
        <p:spPr>
          <a:xfrm>
            <a:off x="838200" y="6356350"/>
            <a:ext cx="2743200" cy="365125"/>
          </a:xfrm>
          <a:prstGeom prst="rect">
            <a:avLst/>
          </a:prstGeom>
        </p:spPr>
        <p:txBody>
          <a:bodyPr/>
          <a:lstStyle/>
          <a:p>
            <a:fld id="{A8B93668-25A7-4CA8-BE5B-F8611CDFF273}" type="datetimeFigureOut">
              <a:rPr lang="en-US" smtClean="0"/>
              <a:t>8/4/23</a:t>
            </a:fld>
            <a:endParaRPr lang="en-US"/>
          </a:p>
        </p:txBody>
      </p:sp>
      <p:sp>
        <p:nvSpPr>
          <p:cNvPr id="5" name="Footer Placeholder 4">
            <a:extLst>
              <a:ext uri="{FF2B5EF4-FFF2-40B4-BE49-F238E27FC236}">
                <a16:creationId xmlns:a16="http://schemas.microsoft.com/office/drawing/2014/main" id="{6263DCBC-7B21-4A5F-9FEA-51AA1FC75C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4EF860A-8160-4028-AB73-E87066405CED}"/>
              </a:ext>
            </a:extLst>
          </p:cNvPr>
          <p:cNvSpPr>
            <a:spLocks noGrp="1"/>
          </p:cNvSpPr>
          <p:nvPr>
            <p:ph type="sldNum" sz="quarter" idx="12"/>
          </p:nvPr>
        </p:nvSpPr>
        <p:spPr>
          <a:xfrm>
            <a:off x="8610600" y="6356350"/>
            <a:ext cx="2743200" cy="365125"/>
          </a:xfrm>
          <a:prstGeom prst="rect">
            <a:avLst/>
          </a:prstGeom>
        </p:spPr>
        <p:txBody>
          <a:bodyPr/>
          <a:lstStyle/>
          <a:p>
            <a:fld id="{B11DAADB-846C-4EC1-8054-AAA4FCB32917}" type="slidenum">
              <a:rPr lang="en-US" smtClean="0"/>
              <a:t>‹#›</a:t>
            </a:fld>
            <a:endParaRPr lang="en-US"/>
          </a:p>
        </p:txBody>
      </p:sp>
    </p:spTree>
    <p:extLst>
      <p:ext uri="{BB962C8B-B14F-4D97-AF65-F5344CB8AC3E}">
        <p14:creationId xmlns:p14="http://schemas.microsoft.com/office/powerpoint/2010/main" val="29345218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ppendix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29988-389F-43AF-9EA3-ABB25DA0E3E9}"/>
              </a:ext>
            </a:extLst>
          </p:cNvPr>
          <p:cNvSpPr>
            <a:spLocks noGrp="1"/>
          </p:cNvSpPr>
          <p:nvPr>
            <p:ph type="title"/>
          </p:nvPr>
        </p:nvSpPr>
        <p:spPr>
          <a:xfrm>
            <a:off x="888914" y="1948061"/>
            <a:ext cx="9654604" cy="685800"/>
          </a:xfrm>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FBF75A12-B7C1-4EFA-9CF8-70E48D3E842E}"/>
              </a:ext>
            </a:extLst>
          </p:cNvPr>
          <p:cNvSpPr>
            <a:spLocks noGrp="1"/>
          </p:cNvSpPr>
          <p:nvPr>
            <p:ph type="sldNum" sz="quarter" idx="10"/>
          </p:nvPr>
        </p:nvSpPr>
        <p:spPr/>
        <p:txBody>
          <a:bodyPr/>
          <a:lstStyle/>
          <a:p>
            <a:fld id="{634AE98D-A3AE-4130-B41C-175A6CE8A783}" type="slidenum">
              <a:rPr lang="en-US" smtClean="0"/>
              <a:pPr/>
              <a:t>‹#›</a:t>
            </a:fld>
            <a:endParaRPr lang="en-US" dirty="0"/>
          </a:p>
        </p:txBody>
      </p:sp>
      <p:sp>
        <p:nvSpPr>
          <p:cNvPr id="4" name="Footer Placeholder 3">
            <a:extLst>
              <a:ext uri="{FF2B5EF4-FFF2-40B4-BE49-F238E27FC236}">
                <a16:creationId xmlns:a16="http://schemas.microsoft.com/office/drawing/2014/main" id="{0E72036F-F74C-4B34-9C9B-70331A7CDCBE}"/>
              </a:ext>
            </a:extLst>
          </p:cNvPr>
          <p:cNvSpPr>
            <a:spLocks noGrp="1"/>
          </p:cNvSpPr>
          <p:nvPr>
            <p:ph type="ftr" sz="quarter" idx="11"/>
          </p:nvPr>
        </p:nvSpPr>
        <p:spPr/>
        <p:txBody>
          <a:bodyPr/>
          <a:lstStyle/>
          <a:p>
            <a:r>
              <a:rPr lang="en-US" dirty="0"/>
              <a:t>Copyright 2023 - United Instructors &amp; Textbook Authors Co-op - SociologicalYOU - ISBN 978-1-64007-406-4 - All Rights Reserved</a:t>
            </a:r>
          </a:p>
        </p:txBody>
      </p:sp>
    </p:spTree>
    <p:extLst>
      <p:ext uri="{BB962C8B-B14F-4D97-AF65-F5344CB8AC3E}">
        <p14:creationId xmlns:p14="http://schemas.microsoft.com/office/powerpoint/2010/main" val="5897919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isc.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C0F72-21D8-498E-819A-9CE64DFF316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B534B05D-6154-4B36-93B1-FECD88ED8757}"/>
              </a:ext>
            </a:extLst>
          </p:cNvPr>
          <p:cNvSpPr>
            <a:spLocks noGrp="1"/>
          </p:cNvSpPr>
          <p:nvPr>
            <p:ph type="sldNum" sz="quarter" idx="10"/>
          </p:nvPr>
        </p:nvSpPr>
        <p:spPr/>
        <p:txBody>
          <a:bodyPr/>
          <a:lstStyle/>
          <a:p>
            <a:fld id="{634AE98D-A3AE-4130-B41C-175A6CE8A783}" type="slidenum">
              <a:rPr lang="en-US" smtClean="0"/>
              <a:pPr/>
              <a:t>‹#›</a:t>
            </a:fld>
            <a:endParaRPr lang="en-US" dirty="0"/>
          </a:p>
        </p:txBody>
      </p:sp>
      <p:sp>
        <p:nvSpPr>
          <p:cNvPr id="4" name="Footer Placeholder 3">
            <a:extLst>
              <a:ext uri="{FF2B5EF4-FFF2-40B4-BE49-F238E27FC236}">
                <a16:creationId xmlns:a16="http://schemas.microsoft.com/office/drawing/2014/main" id="{D476DD7C-BC36-4310-87E6-8F2114BCE1E3}"/>
              </a:ext>
            </a:extLst>
          </p:cNvPr>
          <p:cNvSpPr>
            <a:spLocks noGrp="1"/>
          </p:cNvSpPr>
          <p:nvPr>
            <p:ph type="ftr" sz="quarter" idx="11"/>
          </p:nvPr>
        </p:nvSpPr>
        <p:spPr/>
        <p:txBody>
          <a:bodyPr/>
          <a:lstStyle/>
          <a:p>
            <a:r>
              <a:rPr lang="en-US" dirty="0"/>
              <a:t>Copyright 2023 - United Instructors &amp; Textbook Authors Co-op - SociologicalYOU - ISBN 978-1-64007-406-4 - All Rights Reserved</a:t>
            </a:r>
          </a:p>
        </p:txBody>
      </p:sp>
      <p:sp>
        <p:nvSpPr>
          <p:cNvPr id="5" name="Text Placeholder">
            <a:extLst>
              <a:ext uri="{FF2B5EF4-FFF2-40B4-BE49-F238E27FC236}">
                <a16:creationId xmlns:a16="http://schemas.microsoft.com/office/drawing/2014/main" id="{D60051B7-F9B7-40FA-9225-574EEBBC00C7}"/>
              </a:ext>
            </a:extLst>
          </p:cNvPr>
          <p:cNvSpPr>
            <a:spLocks noGrp="1"/>
          </p:cNvSpPr>
          <p:nvPr>
            <p:ph idx="1"/>
          </p:nvPr>
        </p:nvSpPr>
        <p:spPr>
          <a:xfrm>
            <a:off x="342899" y="1104900"/>
            <a:ext cx="9646259" cy="520099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0656524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One Main Placeholder">
    <p:spTree>
      <p:nvGrpSpPr>
        <p:cNvPr id="1" name=""/>
        <p:cNvGrpSpPr/>
        <p:nvPr/>
      </p:nvGrpSpPr>
      <p:grpSpPr>
        <a:xfrm>
          <a:off x="0" y="0"/>
          <a:ext cx="0" cy="0"/>
          <a:chOff x="0" y="0"/>
          <a:chExt cx="0" cy="0"/>
        </a:xfrm>
      </p:grpSpPr>
      <p:sp>
        <p:nvSpPr>
          <p:cNvPr id="7" name="Slide Title">
            <a:extLst>
              <a:ext uri="{FF2B5EF4-FFF2-40B4-BE49-F238E27FC236}">
                <a16:creationId xmlns:a16="http://schemas.microsoft.com/office/drawing/2014/main" id="{93C560B7-5BBC-4725-9E6C-39B32E41C9C2}"/>
              </a:ext>
            </a:extLst>
          </p:cNvPr>
          <p:cNvSpPr>
            <a:spLocks noGrp="1"/>
          </p:cNvSpPr>
          <p:nvPr>
            <p:ph type="title" hasCustomPrompt="1"/>
          </p:nvPr>
        </p:nvSpPr>
        <p:spPr>
          <a:xfrm>
            <a:off x="342900" y="133004"/>
            <a:ext cx="11061700" cy="781396"/>
          </a:xfrm>
          <a:prstGeom prst="rect">
            <a:avLst/>
          </a:prstGeom>
        </p:spPr>
        <p:txBody>
          <a:bodyPr anchor="ctr">
            <a:normAutofit/>
          </a:bodyPr>
          <a:lstStyle>
            <a:lvl1pPr>
              <a:defRPr sz="4000"/>
            </a:lvl1pPr>
          </a:lstStyle>
          <a:p>
            <a:r>
              <a:rPr lang="en-US" dirty="0"/>
              <a:t>Slide Title</a:t>
            </a:r>
          </a:p>
        </p:txBody>
      </p:sp>
      <p:sp>
        <p:nvSpPr>
          <p:cNvPr id="8" name="Content Placeholder 1">
            <a:extLst>
              <a:ext uri="{FF2B5EF4-FFF2-40B4-BE49-F238E27FC236}">
                <a16:creationId xmlns:a16="http://schemas.microsoft.com/office/drawing/2014/main" id="{EDF5AA6C-EF61-4075-9A6B-0A1F3D541535}"/>
              </a:ext>
            </a:extLst>
          </p:cNvPr>
          <p:cNvSpPr>
            <a:spLocks noGrp="1"/>
          </p:cNvSpPr>
          <p:nvPr>
            <p:ph sz="quarter" idx="11" hasCustomPrompt="1"/>
          </p:nvPr>
        </p:nvSpPr>
        <p:spPr>
          <a:xfrm>
            <a:off x="342900" y="1120441"/>
            <a:ext cx="11010900" cy="5138929"/>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9" name="Appendix Link">
            <a:extLst>
              <a:ext uri="{FF2B5EF4-FFF2-40B4-BE49-F238E27FC236}">
                <a16:creationId xmlns:a16="http://schemas.microsoft.com/office/drawing/2014/main" id="{B7C186D3-3E07-42CF-B361-C84D5BEC482B}"/>
              </a:ext>
            </a:extLst>
          </p:cNvPr>
          <p:cNvSpPr>
            <a:spLocks noGrp="1"/>
          </p:cNvSpPr>
          <p:nvPr>
            <p:ph type="body" sz="quarter" idx="12" hasCustomPrompt="1"/>
          </p:nvPr>
        </p:nvSpPr>
        <p:spPr>
          <a:xfrm>
            <a:off x="4050990" y="6324600"/>
            <a:ext cx="3145679" cy="190500"/>
          </a:xfrm>
        </p:spPr>
        <p:txBody>
          <a:bodyPr anchor="b">
            <a:noAutofit/>
          </a:bodyPr>
          <a:lstStyle>
            <a:lvl1pPr algn="ctr">
              <a:defRPr sz="900"/>
            </a:lvl1pPr>
          </a:lstStyle>
          <a:p>
            <a:pPr lvl="0"/>
            <a:r>
              <a:rPr lang="en-US" dirty="0"/>
              <a:t>Add text alternative link, if needed.</a:t>
            </a:r>
          </a:p>
        </p:txBody>
      </p:sp>
      <p:sp>
        <p:nvSpPr>
          <p:cNvPr id="12" name="Image Credit">
            <a:extLst>
              <a:ext uri="{FF2B5EF4-FFF2-40B4-BE49-F238E27FC236}">
                <a16:creationId xmlns:a16="http://schemas.microsoft.com/office/drawing/2014/main" id="{91EA33B1-001E-45DC-BA9B-F939F553CC7F}"/>
              </a:ext>
            </a:extLst>
          </p:cNvPr>
          <p:cNvSpPr>
            <a:spLocks noGrp="1"/>
          </p:cNvSpPr>
          <p:nvPr>
            <p:ph type="body" sz="quarter" idx="13" hasCustomPrompt="1"/>
          </p:nvPr>
        </p:nvSpPr>
        <p:spPr>
          <a:xfrm>
            <a:off x="1720736" y="6580330"/>
            <a:ext cx="8903896" cy="243765"/>
          </a:xfrm>
        </p:spPr>
        <p:txBody>
          <a:bodyPr anchor="ctr">
            <a:noAutofit/>
          </a:bodyPr>
          <a:lstStyle>
            <a:lvl1pPr algn="r">
              <a:defRPr sz="9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13" name="Slide Number Placeholder 4">
            <a:extLst>
              <a:ext uri="{FF2B5EF4-FFF2-40B4-BE49-F238E27FC236}">
                <a16:creationId xmlns:a16="http://schemas.microsoft.com/office/drawing/2014/main" id="{2C90EC51-2EF0-4F3A-9F4A-1E078958415D}"/>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Tree>
    <p:extLst>
      <p:ext uri="{BB962C8B-B14F-4D97-AF65-F5344CB8AC3E}">
        <p14:creationId xmlns:p14="http://schemas.microsoft.com/office/powerpoint/2010/main" val="1865036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Cover-Green">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FB753C1F-51E3-4F0F-8790-B06911C57CA6}"/>
              </a:ext>
            </a:extLst>
          </p:cNvPr>
          <p:cNvSpPr>
            <a:spLocks noGrp="1"/>
          </p:cNvSpPr>
          <p:nvPr>
            <p:ph type="pic" sz="quarter" idx="12"/>
          </p:nvPr>
        </p:nvSpPr>
        <p:spPr>
          <a:xfrm>
            <a:off x="6208295" y="1222375"/>
            <a:ext cx="5183605" cy="5140325"/>
          </a:xfrm>
          <a:prstGeom prst="rect">
            <a:avLst/>
          </a:prstGeom>
        </p:spPr>
        <p:txBody>
          <a:bodyPr/>
          <a:lstStyle>
            <a:lvl1pPr marL="0" indent="0">
              <a:buNone/>
              <a:defRPr/>
            </a:lvl1pPr>
          </a:lstStyle>
          <a:p>
            <a:r>
              <a:rPr lang="en-US"/>
              <a:t>Click icon to add picture</a:t>
            </a:r>
            <a:endParaRPr lang="en-US" dirty="0"/>
          </a:p>
        </p:txBody>
      </p:sp>
      <p:sp>
        <p:nvSpPr>
          <p:cNvPr id="6" name="Rectangle 5">
            <a:extLst>
              <a:ext uri="{FF2B5EF4-FFF2-40B4-BE49-F238E27FC236}">
                <a16:creationId xmlns:a16="http://schemas.microsoft.com/office/drawing/2014/main" id="{F77B9584-2777-45CB-8CA1-F27346949515}"/>
              </a:ext>
            </a:extLst>
          </p:cNvPr>
          <p:cNvSpPr/>
          <p:nvPr userDrawn="1"/>
        </p:nvSpPr>
        <p:spPr>
          <a:xfrm>
            <a:off x="1" y="2026302"/>
            <a:ext cx="6047054" cy="35324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a:extLst>
              <a:ext uri="{FF2B5EF4-FFF2-40B4-BE49-F238E27FC236}">
                <a16:creationId xmlns:a16="http://schemas.microsoft.com/office/drawing/2014/main" id="{63E5DA04-4AE0-448B-8766-5958D2B4C46C}"/>
              </a:ext>
            </a:extLst>
          </p:cNvPr>
          <p:cNvSpPr>
            <a:spLocks noGrp="1"/>
          </p:cNvSpPr>
          <p:nvPr>
            <p:ph type="ctrTitle" hasCustomPrompt="1"/>
          </p:nvPr>
        </p:nvSpPr>
        <p:spPr>
          <a:xfrm>
            <a:off x="647700" y="2456621"/>
            <a:ext cx="5111656" cy="972380"/>
          </a:xfrm>
          <a:prstGeom prst="rect">
            <a:avLst/>
          </a:prstGeom>
          <a:effectLst/>
        </p:spPr>
        <p:txBody>
          <a:bodyPr anchor="b">
            <a:noAutofit/>
          </a:bodyPr>
          <a:lstStyle>
            <a:lvl1pPr algn="l">
              <a:lnSpc>
                <a:spcPct val="100000"/>
              </a:lnSpc>
              <a:defRPr sz="3600" b="1">
                <a:solidFill>
                  <a:schemeClr val="bg2"/>
                </a:solidFill>
              </a:defRPr>
            </a:lvl1pPr>
          </a:lstStyle>
          <a:p>
            <a:r>
              <a:rPr lang="en-US" dirty="0"/>
              <a:t>Presentation Title</a:t>
            </a:r>
          </a:p>
        </p:txBody>
      </p:sp>
      <p:sp>
        <p:nvSpPr>
          <p:cNvPr id="9" name="Subtitle">
            <a:extLst>
              <a:ext uri="{FF2B5EF4-FFF2-40B4-BE49-F238E27FC236}">
                <a16:creationId xmlns:a16="http://schemas.microsoft.com/office/drawing/2014/main" id="{0C489475-9735-4345-B9E0-1BC83E24DD9D}"/>
              </a:ext>
            </a:extLst>
          </p:cNvPr>
          <p:cNvSpPr>
            <a:spLocks noGrp="1"/>
          </p:cNvSpPr>
          <p:nvPr>
            <p:ph type="subTitle" idx="1" hasCustomPrompt="1"/>
          </p:nvPr>
        </p:nvSpPr>
        <p:spPr>
          <a:xfrm>
            <a:off x="647700" y="3614345"/>
            <a:ext cx="5111656" cy="576185"/>
          </a:xfrm>
          <a:prstGeom prst="rect">
            <a:avLst/>
          </a:prstGeom>
        </p:spPr>
        <p:txBody>
          <a:bodyPr>
            <a:normAutofit/>
          </a:bodyPr>
          <a:lstStyle>
            <a:lvl1pPr marL="0" indent="0" algn="l">
              <a:buNone/>
              <a:defRPr sz="2000" b="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sp>
        <p:nvSpPr>
          <p:cNvPr id="10" name="Text Placeholder">
            <a:extLst>
              <a:ext uri="{FF2B5EF4-FFF2-40B4-BE49-F238E27FC236}">
                <a16:creationId xmlns:a16="http://schemas.microsoft.com/office/drawing/2014/main" id="{9CE990C7-99F1-482F-8F7C-04D45F2C1A98}"/>
              </a:ext>
            </a:extLst>
          </p:cNvPr>
          <p:cNvSpPr>
            <a:spLocks noGrp="1"/>
          </p:cNvSpPr>
          <p:nvPr>
            <p:ph type="body" sz="quarter" idx="13" hasCustomPrompt="1"/>
          </p:nvPr>
        </p:nvSpPr>
        <p:spPr>
          <a:xfrm>
            <a:off x="647700" y="4409814"/>
            <a:ext cx="5111656" cy="576185"/>
          </a:xfrm>
          <a:prstGeom prst="rect">
            <a:avLst/>
          </a:prstGeom>
        </p:spPr>
        <p:txBody>
          <a:bodyPr>
            <a:normAutofit/>
          </a:bodyPr>
          <a:lstStyle>
            <a:lvl1pPr>
              <a:spcBef>
                <a:spcPts val="0"/>
              </a:spcBef>
              <a:defRPr sz="1600" b="0">
                <a:solidFill>
                  <a:schemeClr val="bg2"/>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Extra Text</a:t>
            </a:r>
          </a:p>
        </p:txBody>
      </p:sp>
      <p:sp>
        <p:nvSpPr>
          <p:cNvPr id="14" name="Slide Number Placeholder 4">
            <a:extLst>
              <a:ext uri="{FF2B5EF4-FFF2-40B4-BE49-F238E27FC236}">
                <a16:creationId xmlns:a16="http://schemas.microsoft.com/office/drawing/2014/main" id="{6AC2A749-AF65-460D-AEB0-06763C138B4C}"/>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
        <p:nvSpPr>
          <p:cNvPr id="15" name="Footer Placeholder 3">
            <a:extLst>
              <a:ext uri="{FF2B5EF4-FFF2-40B4-BE49-F238E27FC236}">
                <a16:creationId xmlns:a16="http://schemas.microsoft.com/office/drawing/2014/main" id="{CBFD8D07-FE5F-4140-9762-B9DF6E5B3EA3}"/>
              </a:ext>
            </a:extLst>
          </p:cNvPr>
          <p:cNvSpPr>
            <a:spLocks noGrp="1"/>
          </p:cNvSpPr>
          <p:nvPr>
            <p:ph type="ftr" sz="quarter" idx="3"/>
          </p:nvPr>
        </p:nvSpPr>
        <p:spPr>
          <a:xfrm>
            <a:off x="1443272" y="6573052"/>
            <a:ext cx="8545888" cy="262408"/>
          </a:xfrm>
          <a:prstGeom prst="rect">
            <a:avLst/>
          </a:prstGeom>
        </p:spPr>
        <p:txBody>
          <a:bodyPr/>
          <a:lstStyle>
            <a:lvl1pPr>
              <a:defRPr sz="1200">
                <a:solidFill>
                  <a:schemeClr val="bg2">
                    <a:lumMod val="65000"/>
                  </a:schemeClr>
                </a:solidFill>
              </a:defRPr>
            </a:lvl1pPr>
          </a:lstStyle>
          <a:p>
            <a:r>
              <a:rPr lang="en-US" dirty="0"/>
              <a:t>Copyright 2023 - United Instructors &amp; Textbook Authors Co-op - SociologicalYOU - ISBN 978-1-64007-406-4 - All Rights Reserved</a:t>
            </a:r>
          </a:p>
        </p:txBody>
      </p:sp>
    </p:spTree>
    <p:extLst>
      <p:ext uri="{BB962C8B-B14F-4D97-AF65-F5344CB8AC3E}">
        <p14:creationId xmlns:p14="http://schemas.microsoft.com/office/powerpoint/2010/main" val="14224501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ppendix-One Placehol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994AB-2C62-45E6-8793-F7AF3121118C}"/>
              </a:ext>
            </a:extLst>
          </p:cNvPr>
          <p:cNvSpPr>
            <a:spLocks noGrp="1"/>
          </p:cNvSpPr>
          <p:nvPr>
            <p:ph type="title"/>
          </p:nvPr>
        </p:nvSpPr>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6D361091-651D-4533-AC4A-C7ABEB81C8DA}"/>
              </a:ext>
            </a:extLst>
          </p:cNvPr>
          <p:cNvSpPr>
            <a:spLocks noGrp="1"/>
          </p:cNvSpPr>
          <p:nvPr>
            <p:ph type="sldNum" sz="quarter" idx="10"/>
          </p:nvPr>
        </p:nvSpPr>
        <p:spPr/>
        <p:txBody>
          <a:bodyPr/>
          <a:lstStyle/>
          <a:p>
            <a:fld id="{634AE98D-A3AE-4130-B41C-175A6CE8A783}" type="slidenum">
              <a:rPr lang="en-US" smtClean="0"/>
              <a:pPr/>
              <a:t>‹#›</a:t>
            </a:fld>
            <a:endParaRPr lang="en-US" dirty="0"/>
          </a:p>
        </p:txBody>
      </p:sp>
      <p:sp>
        <p:nvSpPr>
          <p:cNvPr id="4" name="Footer Placeholder 3">
            <a:extLst>
              <a:ext uri="{FF2B5EF4-FFF2-40B4-BE49-F238E27FC236}">
                <a16:creationId xmlns:a16="http://schemas.microsoft.com/office/drawing/2014/main" id="{1D297EF7-2656-4F56-BECD-27B9286EB79B}"/>
              </a:ext>
            </a:extLst>
          </p:cNvPr>
          <p:cNvSpPr>
            <a:spLocks noGrp="1"/>
          </p:cNvSpPr>
          <p:nvPr>
            <p:ph type="ftr" sz="quarter" idx="11"/>
          </p:nvPr>
        </p:nvSpPr>
        <p:spPr/>
        <p:txBody>
          <a:bodyPr/>
          <a:lstStyle/>
          <a:p>
            <a:r>
              <a:rPr lang="en-US" dirty="0"/>
              <a:t>Copyright 2023 - United Instructors &amp; Textbook Authors Co-op - SociologicalYOU - ISBN 978-1-64007-406-4 - All Rights Reserved</a:t>
            </a:r>
          </a:p>
        </p:txBody>
      </p:sp>
      <p:sp>
        <p:nvSpPr>
          <p:cNvPr id="5" name="Content Placeholder 1">
            <a:extLst>
              <a:ext uri="{FF2B5EF4-FFF2-40B4-BE49-F238E27FC236}">
                <a16:creationId xmlns:a16="http://schemas.microsoft.com/office/drawing/2014/main" id="{FCF44487-9C40-46B2-B724-C5969AB96EAC}"/>
              </a:ext>
            </a:extLst>
          </p:cNvPr>
          <p:cNvSpPr>
            <a:spLocks noGrp="1"/>
          </p:cNvSpPr>
          <p:nvPr>
            <p:ph sz="quarter" idx="12" hasCustomPrompt="1"/>
          </p:nvPr>
        </p:nvSpPr>
        <p:spPr>
          <a:xfrm>
            <a:off x="342899" y="1090045"/>
            <a:ext cx="11020425" cy="5079935"/>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6" name="Return to main slide Link 2">
            <a:extLst>
              <a:ext uri="{FF2B5EF4-FFF2-40B4-BE49-F238E27FC236}">
                <a16:creationId xmlns:a16="http://schemas.microsoft.com/office/drawing/2014/main" id="{A7038EFA-C2FA-42E1-A50A-2B7DBCD35B35}"/>
              </a:ext>
            </a:extLst>
          </p:cNvPr>
          <p:cNvSpPr>
            <a:spLocks noGrp="1"/>
          </p:cNvSpPr>
          <p:nvPr>
            <p:ph type="body" sz="quarter" idx="15" hasCustomPrompt="1"/>
          </p:nvPr>
        </p:nvSpPr>
        <p:spPr>
          <a:xfrm>
            <a:off x="4236326" y="6234219"/>
            <a:ext cx="2959779" cy="228600"/>
          </a:xfr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Tree>
    <p:extLst>
      <p:ext uri="{BB962C8B-B14F-4D97-AF65-F5344CB8AC3E}">
        <p14:creationId xmlns:p14="http://schemas.microsoft.com/office/powerpoint/2010/main" val="6840843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ppendix-Two Comparison Placeholders With Identifi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EB5BE-7C10-4829-9DBA-9D4F61E907EC}"/>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39B1845-78EF-40DE-83ED-A1D3FB5972B8}"/>
              </a:ext>
            </a:extLst>
          </p:cNvPr>
          <p:cNvSpPr>
            <a:spLocks noGrp="1"/>
          </p:cNvSpPr>
          <p:nvPr>
            <p:ph type="sldNum" sz="quarter" idx="10"/>
          </p:nvPr>
        </p:nvSpPr>
        <p:spPr/>
        <p:txBody>
          <a:bodyPr/>
          <a:lstStyle/>
          <a:p>
            <a:fld id="{634AE98D-A3AE-4130-B41C-175A6CE8A783}" type="slidenum">
              <a:rPr lang="en-US" smtClean="0"/>
              <a:pPr/>
              <a:t>‹#›</a:t>
            </a:fld>
            <a:endParaRPr lang="en-US" dirty="0"/>
          </a:p>
        </p:txBody>
      </p:sp>
      <p:sp>
        <p:nvSpPr>
          <p:cNvPr id="4" name="Footer Placeholder 3">
            <a:extLst>
              <a:ext uri="{FF2B5EF4-FFF2-40B4-BE49-F238E27FC236}">
                <a16:creationId xmlns:a16="http://schemas.microsoft.com/office/drawing/2014/main" id="{C104F761-EAE9-406A-B07F-0C4E2DB17777}"/>
              </a:ext>
            </a:extLst>
          </p:cNvPr>
          <p:cNvSpPr>
            <a:spLocks noGrp="1"/>
          </p:cNvSpPr>
          <p:nvPr>
            <p:ph type="ftr" sz="quarter" idx="11"/>
          </p:nvPr>
        </p:nvSpPr>
        <p:spPr/>
        <p:txBody>
          <a:bodyPr/>
          <a:lstStyle/>
          <a:p>
            <a:r>
              <a:rPr lang="en-US" dirty="0"/>
              <a:t>Copyright 2023 - United Instructors &amp; Textbook Authors Co-op - SociologicalYOU - ISBN 978-1-64007-406-4 - All Rights Reserved</a:t>
            </a:r>
          </a:p>
        </p:txBody>
      </p:sp>
      <p:sp>
        <p:nvSpPr>
          <p:cNvPr id="5" name="Return to main slide Link 1">
            <a:extLst>
              <a:ext uri="{FF2B5EF4-FFF2-40B4-BE49-F238E27FC236}">
                <a16:creationId xmlns:a16="http://schemas.microsoft.com/office/drawing/2014/main" id="{7B87FAE4-C3D8-48D6-9640-D0A562C70492}"/>
              </a:ext>
            </a:extLst>
          </p:cNvPr>
          <p:cNvSpPr>
            <a:spLocks noGrp="1"/>
          </p:cNvSpPr>
          <p:nvPr>
            <p:ph type="body" sz="quarter" idx="13" hasCustomPrompt="1"/>
          </p:nvPr>
        </p:nvSpPr>
        <p:spPr>
          <a:xfrm>
            <a:off x="3668760" y="1059828"/>
            <a:ext cx="4854481" cy="228600"/>
          </a:xfrm>
          <a:prstGeom prst="rect">
            <a:avLst/>
          </a:prstGeo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
        <p:nvSpPr>
          <p:cNvPr id="6" name="Image Identifier 1">
            <a:extLst>
              <a:ext uri="{FF2B5EF4-FFF2-40B4-BE49-F238E27FC236}">
                <a16:creationId xmlns:a16="http://schemas.microsoft.com/office/drawing/2014/main" id="{E098B4A2-3A6D-436E-B080-7A853EBCD463}"/>
              </a:ext>
            </a:extLst>
          </p:cNvPr>
          <p:cNvSpPr>
            <a:spLocks noGrp="1"/>
          </p:cNvSpPr>
          <p:nvPr>
            <p:ph type="body" sz="quarter" idx="15" hasCustomPrompt="1"/>
          </p:nvPr>
        </p:nvSpPr>
        <p:spPr>
          <a:xfrm>
            <a:off x="365125" y="1410562"/>
            <a:ext cx="5267788" cy="392112"/>
          </a:xfrm>
        </p:spPr>
        <p:txBody>
          <a:bodyPr/>
          <a:lstStyle>
            <a:lvl1pPr>
              <a:defRPr/>
            </a:lvl1pPr>
          </a:lstStyle>
          <a:p>
            <a:pPr lvl="0"/>
            <a:r>
              <a:rPr lang="en-US" dirty="0"/>
              <a:t>Image Identifier 1</a:t>
            </a:r>
          </a:p>
        </p:txBody>
      </p:sp>
      <p:sp>
        <p:nvSpPr>
          <p:cNvPr id="7" name="Content Placeholder 1">
            <a:extLst>
              <a:ext uri="{FF2B5EF4-FFF2-40B4-BE49-F238E27FC236}">
                <a16:creationId xmlns:a16="http://schemas.microsoft.com/office/drawing/2014/main" id="{CF76528A-0B54-42E0-8A84-A576B20BC36E}"/>
              </a:ext>
            </a:extLst>
          </p:cNvPr>
          <p:cNvSpPr>
            <a:spLocks noGrp="1"/>
          </p:cNvSpPr>
          <p:nvPr>
            <p:ph sz="quarter" idx="16" hasCustomPrompt="1"/>
          </p:nvPr>
        </p:nvSpPr>
        <p:spPr>
          <a:xfrm>
            <a:off x="342900" y="1933304"/>
            <a:ext cx="5267788" cy="4113312"/>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8" name="Image Identifier 2">
            <a:extLst>
              <a:ext uri="{FF2B5EF4-FFF2-40B4-BE49-F238E27FC236}">
                <a16:creationId xmlns:a16="http://schemas.microsoft.com/office/drawing/2014/main" id="{A0CFEDBD-C1C4-408C-9324-5C4E7B06E2AC}"/>
              </a:ext>
            </a:extLst>
          </p:cNvPr>
          <p:cNvSpPr>
            <a:spLocks noGrp="1"/>
          </p:cNvSpPr>
          <p:nvPr>
            <p:ph type="body" sz="quarter" idx="17" hasCustomPrompt="1"/>
          </p:nvPr>
        </p:nvSpPr>
        <p:spPr>
          <a:xfrm>
            <a:off x="6161266" y="1410562"/>
            <a:ext cx="5195285" cy="393192"/>
          </a:xfrm>
        </p:spPr>
        <p:txBody>
          <a:bodyPr/>
          <a:lstStyle>
            <a:lvl1pPr>
              <a:defRPr/>
            </a:lvl1pPr>
          </a:lstStyle>
          <a:p>
            <a:pPr lvl="0"/>
            <a:r>
              <a:rPr lang="en-US" dirty="0"/>
              <a:t>Image Identifier 2</a:t>
            </a:r>
          </a:p>
        </p:txBody>
      </p:sp>
      <p:sp>
        <p:nvSpPr>
          <p:cNvPr id="9" name="Content Placeholder 2">
            <a:extLst>
              <a:ext uri="{FF2B5EF4-FFF2-40B4-BE49-F238E27FC236}">
                <a16:creationId xmlns:a16="http://schemas.microsoft.com/office/drawing/2014/main" id="{72852C5C-2E42-4B37-9762-3572308A545C}"/>
              </a:ext>
            </a:extLst>
          </p:cNvPr>
          <p:cNvSpPr>
            <a:spLocks noGrp="1"/>
          </p:cNvSpPr>
          <p:nvPr>
            <p:ph sz="quarter" idx="14" hasCustomPrompt="1"/>
          </p:nvPr>
        </p:nvSpPr>
        <p:spPr>
          <a:xfrm>
            <a:off x="6169981" y="1933304"/>
            <a:ext cx="5193343" cy="4113312"/>
          </a:xfrm>
          <a:prstGeom prst="rect">
            <a:avLst/>
          </a:prstGeom>
        </p:spPr>
        <p:txBody>
          <a:bodyPr/>
          <a:lstStyle>
            <a:lvl1pPr>
              <a:defRPr/>
            </a:lvl1pPr>
          </a:lstStyle>
          <a:p>
            <a:pPr lvl="0"/>
            <a:r>
              <a:rPr lang="en-US" dirty="0"/>
              <a:t>Slide Content 2</a:t>
            </a:r>
          </a:p>
          <a:p>
            <a:pPr lvl="1"/>
            <a:r>
              <a:rPr lang="en-US" dirty="0"/>
              <a:t>Second level</a:t>
            </a:r>
          </a:p>
          <a:p>
            <a:pPr lvl="2"/>
            <a:r>
              <a:rPr lang="en-US" dirty="0"/>
              <a:t>Third level</a:t>
            </a:r>
          </a:p>
        </p:txBody>
      </p:sp>
      <p:sp>
        <p:nvSpPr>
          <p:cNvPr id="10" name="Return to main slide Link 2">
            <a:extLst>
              <a:ext uri="{FF2B5EF4-FFF2-40B4-BE49-F238E27FC236}">
                <a16:creationId xmlns:a16="http://schemas.microsoft.com/office/drawing/2014/main" id="{96658CA6-AEBF-48F4-AE70-59DECBFA6A13}"/>
              </a:ext>
            </a:extLst>
          </p:cNvPr>
          <p:cNvSpPr>
            <a:spLocks noGrp="1"/>
          </p:cNvSpPr>
          <p:nvPr>
            <p:ph type="body" sz="quarter" idx="12" hasCustomPrompt="1"/>
          </p:nvPr>
        </p:nvSpPr>
        <p:spPr>
          <a:xfrm>
            <a:off x="3205672" y="6207616"/>
            <a:ext cx="4854481" cy="228600"/>
          </a:xfrm>
          <a:prstGeom prst="rect">
            <a:avLst/>
          </a:prstGeo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Tree>
    <p:extLst>
      <p:ext uri="{BB962C8B-B14F-4D97-AF65-F5344CB8AC3E}">
        <p14:creationId xmlns:p14="http://schemas.microsoft.com/office/powerpoint/2010/main" val="34674559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6DB7306-3C80-4381-957D-CA6C3F07F579}"/>
              </a:ext>
            </a:extLst>
          </p:cNvPr>
          <p:cNvSpPr>
            <a:spLocks noGrp="1"/>
          </p:cNvSpPr>
          <p:nvPr>
            <p:ph type="ftr" sz="quarter" idx="10"/>
          </p:nvPr>
        </p:nvSpPr>
        <p:spPr/>
        <p:txBody>
          <a:bodyPr/>
          <a:lstStyle/>
          <a:p>
            <a:r>
              <a:rPr lang="en-US" dirty="0"/>
              <a:t>Copyright 2023 - United Instructors &amp; Textbook Authors Co-op - SociologicalYOU - ISBN 978-1-64007-406-4 - All Rights Reserved</a:t>
            </a:r>
          </a:p>
        </p:txBody>
      </p:sp>
      <p:grpSp>
        <p:nvGrpSpPr>
          <p:cNvPr id="7" name="Group 6">
            <a:extLst>
              <a:ext uri="{FF2B5EF4-FFF2-40B4-BE49-F238E27FC236}">
                <a16:creationId xmlns:a16="http://schemas.microsoft.com/office/drawing/2014/main" id="{AE28FDF5-4F46-4378-9126-19B08F8EFC47}"/>
              </a:ext>
            </a:extLst>
          </p:cNvPr>
          <p:cNvGrpSpPr/>
          <p:nvPr userDrawn="1"/>
        </p:nvGrpSpPr>
        <p:grpSpPr>
          <a:xfrm>
            <a:off x="2797812" y="1313206"/>
            <a:ext cx="6596378" cy="4275762"/>
            <a:chOff x="2797811" y="1617940"/>
            <a:chExt cx="6596378" cy="4275762"/>
          </a:xfrm>
        </p:grpSpPr>
        <p:pic>
          <p:nvPicPr>
            <p:cNvPr id="4" name="Graphic 3">
              <a:extLst>
                <a:ext uri="{FF2B5EF4-FFF2-40B4-BE49-F238E27FC236}">
                  <a16:creationId xmlns:a16="http://schemas.microsoft.com/office/drawing/2014/main" id="{55BA3BBE-32CC-462D-91E8-FC64C1FB685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88451" y="1617940"/>
              <a:ext cx="6015097" cy="1766887"/>
            </a:xfrm>
            <a:prstGeom prst="rect">
              <a:avLst/>
            </a:prstGeom>
          </p:spPr>
        </p:pic>
        <p:sp>
          <p:nvSpPr>
            <p:cNvPr id="5" name="TextBox 4">
              <a:extLst>
                <a:ext uri="{FF2B5EF4-FFF2-40B4-BE49-F238E27FC236}">
                  <a16:creationId xmlns:a16="http://schemas.microsoft.com/office/drawing/2014/main" id="{0637F315-B82F-4135-A475-B28513824A1C}"/>
                </a:ext>
              </a:extLst>
            </p:cNvPr>
            <p:cNvSpPr txBox="1"/>
            <p:nvPr userDrawn="1"/>
          </p:nvSpPr>
          <p:spPr>
            <a:xfrm>
              <a:off x="2797811" y="4199686"/>
              <a:ext cx="6596378" cy="584775"/>
            </a:xfrm>
            <a:prstGeom prst="rect">
              <a:avLst/>
            </a:prstGeom>
            <a:noFill/>
          </p:spPr>
          <p:txBody>
            <a:bodyPr wrap="square" rtlCol="0">
              <a:spAutoFit/>
            </a:bodyPr>
            <a:lstStyle/>
            <a:p>
              <a:pPr algn="ctr"/>
              <a:r>
                <a:rPr lang="en-US" sz="3200" b="0" i="0" kern="1200" dirty="0">
                  <a:solidFill>
                    <a:schemeClr val="tx2">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Connecting sociology and YOU!</a:t>
              </a:r>
            </a:p>
          </p:txBody>
        </p:sp>
        <p:sp>
          <p:nvSpPr>
            <p:cNvPr id="6" name="TextBox 5">
              <a:extLst>
                <a:ext uri="{FF2B5EF4-FFF2-40B4-BE49-F238E27FC236}">
                  <a16:creationId xmlns:a16="http://schemas.microsoft.com/office/drawing/2014/main" id="{B0F5DE52-CD33-4CA4-A40E-6F59242865DD}"/>
                </a:ext>
              </a:extLst>
            </p:cNvPr>
            <p:cNvSpPr txBox="1"/>
            <p:nvPr userDrawn="1"/>
          </p:nvSpPr>
          <p:spPr>
            <a:xfrm>
              <a:off x="3353296" y="5370482"/>
              <a:ext cx="5485406" cy="523220"/>
            </a:xfrm>
            <a:prstGeom prst="rect">
              <a:avLst/>
            </a:prstGeom>
            <a:noFill/>
          </p:spPr>
          <p:txBody>
            <a:bodyPr wrap="square" rtlCol="0">
              <a:spAutoFit/>
            </a:bodyPr>
            <a:lstStyle/>
            <a:p>
              <a:pPr algn="ctr"/>
              <a:r>
                <a:rPr lang="en-US" sz="2800" dirty="0" err="1">
                  <a:solidFill>
                    <a:schemeClr val="bg2">
                      <a:lumMod val="50000"/>
                    </a:schemeClr>
                  </a:solidFill>
                </a:rPr>
                <a:t>www.sociologicalyou.com</a:t>
              </a:r>
              <a:endParaRPr lang="en-US" sz="2800" b="0" i="0" kern="12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345707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NO Cover - Blue">
    <p:spTree>
      <p:nvGrpSpPr>
        <p:cNvPr id="1" name=""/>
        <p:cNvGrpSpPr/>
        <p:nvPr/>
      </p:nvGrpSpPr>
      <p:grpSpPr>
        <a:xfrm>
          <a:off x="0" y="0"/>
          <a:ext cx="0" cy="0"/>
          <a:chOff x="0" y="0"/>
          <a:chExt cx="0" cy="0"/>
        </a:xfrm>
      </p:grpSpPr>
      <p:sp>
        <p:nvSpPr>
          <p:cNvPr id="28" name="Flowchart: Process 27">
            <a:extLst>
              <a:ext uri="{FF2B5EF4-FFF2-40B4-BE49-F238E27FC236}">
                <a16:creationId xmlns:a16="http://schemas.microsoft.com/office/drawing/2014/main" id="{C590D2E4-C1F7-437B-A583-78A1B803E5E6}"/>
              </a:ext>
            </a:extLst>
          </p:cNvPr>
          <p:cNvSpPr/>
          <p:nvPr userDrawn="1"/>
        </p:nvSpPr>
        <p:spPr>
          <a:xfrm>
            <a:off x="0" y="1248937"/>
            <a:ext cx="12192000" cy="4360126"/>
          </a:xfrm>
          <a:prstGeom prst="flowChart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55" name="Title 1">
            <a:extLst>
              <a:ext uri="{FF2B5EF4-FFF2-40B4-BE49-F238E27FC236}">
                <a16:creationId xmlns:a16="http://schemas.microsoft.com/office/drawing/2014/main" id="{C22D920F-4016-464C-AABE-286BD2594B90}"/>
              </a:ext>
            </a:extLst>
          </p:cNvPr>
          <p:cNvSpPr>
            <a:spLocks noGrp="1"/>
          </p:cNvSpPr>
          <p:nvPr>
            <p:ph type="title"/>
          </p:nvPr>
        </p:nvSpPr>
        <p:spPr>
          <a:xfrm>
            <a:off x="851886" y="2310063"/>
            <a:ext cx="10520409" cy="837398"/>
          </a:xfrm>
          <a:prstGeom prst="rect">
            <a:avLst/>
          </a:prstGeom>
        </p:spPr>
        <p:txBody>
          <a:bodyPr anchor="b">
            <a:normAutofit/>
          </a:bodyPr>
          <a:lstStyle>
            <a:lvl1pPr algn="ctr">
              <a:defRPr sz="5400">
                <a:solidFill>
                  <a:schemeClr val="bg1"/>
                </a:solidFill>
                <a:effectLst/>
              </a:defRPr>
            </a:lvl1pPr>
          </a:lstStyle>
          <a:p>
            <a:r>
              <a:rPr lang="en-US" dirty="0"/>
              <a:t>Click to edit Master title style</a:t>
            </a:r>
          </a:p>
        </p:txBody>
      </p:sp>
      <p:sp>
        <p:nvSpPr>
          <p:cNvPr id="56" name="Text Placeholder 2">
            <a:extLst>
              <a:ext uri="{FF2B5EF4-FFF2-40B4-BE49-F238E27FC236}">
                <a16:creationId xmlns:a16="http://schemas.microsoft.com/office/drawing/2014/main" id="{905D5807-C58C-452C-813F-481570FCFC5B}"/>
              </a:ext>
            </a:extLst>
          </p:cNvPr>
          <p:cNvSpPr>
            <a:spLocks noGrp="1"/>
          </p:cNvSpPr>
          <p:nvPr>
            <p:ph type="body" idx="1"/>
          </p:nvPr>
        </p:nvSpPr>
        <p:spPr>
          <a:xfrm>
            <a:off x="868531" y="3303758"/>
            <a:ext cx="10520409" cy="532024"/>
          </a:xfrm>
          <a:prstGeom prst="rect">
            <a:avLst/>
          </a:prstGeom>
        </p:spPr>
        <p:txBody>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7" name="Text Placeholder">
            <a:extLst>
              <a:ext uri="{FF2B5EF4-FFF2-40B4-BE49-F238E27FC236}">
                <a16:creationId xmlns:a16="http://schemas.microsoft.com/office/drawing/2014/main" id="{0682193E-AA7E-46D7-B782-535422325B19}"/>
              </a:ext>
            </a:extLst>
          </p:cNvPr>
          <p:cNvSpPr>
            <a:spLocks noGrp="1"/>
          </p:cNvSpPr>
          <p:nvPr>
            <p:ph type="body" sz="quarter" idx="10"/>
          </p:nvPr>
        </p:nvSpPr>
        <p:spPr>
          <a:xfrm>
            <a:off x="851886" y="4113808"/>
            <a:ext cx="10520409" cy="576185"/>
          </a:xfrm>
          <a:prstGeom prst="rect">
            <a:avLst/>
          </a:prstGeom>
        </p:spPr>
        <p:txBody>
          <a:bodyPr/>
          <a:lstStyle>
            <a:lvl1pPr algn="ctr">
              <a:spcBef>
                <a:spcPts val="0"/>
              </a:spcBef>
              <a:defRPr sz="18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p:txBody>
      </p:sp>
      <p:grpSp>
        <p:nvGrpSpPr>
          <p:cNvPr id="59" name="Group 58">
            <a:extLst>
              <a:ext uri="{FF2B5EF4-FFF2-40B4-BE49-F238E27FC236}">
                <a16:creationId xmlns:a16="http://schemas.microsoft.com/office/drawing/2014/main" id="{892DADF7-9CEB-46E1-A69C-CE6921E43F42}"/>
              </a:ext>
            </a:extLst>
          </p:cNvPr>
          <p:cNvGrpSpPr/>
          <p:nvPr userDrawn="1"/>
        </p:nvGrpSpPr>
        <p:grpSpPr>
          <a:xfrm>
            <a:off x="-9305" y="-36429"/>
            <a:ext cx="12398308" cy="1091943"/>
            <a:chOff x="-656074" y="8175"/>
            <a:chExt cx="13137177" cy="1157017"/>
          </a:xfrm>
          <a:solidFill>
            <a:schemeClr val="accent5">
              <a:lumMod val="90000"/>
              <a:alpha val="28000"/>
            </a:schemeClr>
          </a:solidFill>
        </p:grpSpPr>
        <p:pic>
          <p:nvPicPr>
            <p:cNvPr id="60" name="Graphic 59">
              <a:extLst>
                <a:ext uri="{FF2B5EF4-FFF2-40B4-BE49-F238E27FC236}">
                  <a16:creationId xmlns:a16="http://schemas.microsoft.com/office/drawing/2014/main" id="{9FDCC793-C0C2-4683-B812-3B8771EA2C0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125774" y="-522125"/>
              <a:ext cx="1157017" cy="2217617"/>
            </a:xfrm>
            <a:prstGeom prst="rect">
              <a:avLst/>
            </a:prstGeom>
          </p:spPr>
        </p:pic>
        <p:pic>
          <p:nvPicPr>
            <p:cNvPr id="61" name="Graphic 60">
              <a:extLst>
                <a:ext uri="{FF2B5EF4-FFF2-40B4-BE49-F238E27FC236}">
                  <a16:creationId xmlns:a16="http://schemas.microsoft.com/office/drawing/2014/main" id="{F0A5153C-6199-430A-A5DB-21C1CB1352AD}"/>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2058138" y="-522125"/>
              <a:ext cx="1157017" cy="2217617"/>
            </a:xfrm>
            <a:prstGeom prst="rect">
              <a:avLst/>
            </a:prstGeom>
          </p:spPr>
        </p:pic>
        <p:pic>
          <p:nvPicPr>
            <p:cNvPr id="62" name="Graphic 61">
              <a:extLst>
                <a:ext uri="{FF2B5EF4-FFF2-40B4-BE49-F238E27FC236}">
                  <a16:creationId xmlns:a16="http://schemas.microsoft.com/office/drawing/2014/main" id="{86906E4E-F8D5-471E-92AD-E98E805064B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4242050" y="-522125"/>
              <a:ext cx="1157017" cy="2217617"/>
            </a:xfrm>
            <a:prstGeom prst="rect">
              <a:avLst/>
            </a:prstGeom>
          </p:spPr>
        </p:pic>
        <p:pic>
          <p:nvPicPr>
            <p:cNvPr id="63" name="Graphic 62">
              <a:extLst>
                <a:ext uri="{FF2B5EF4-FFF2-40B4-BE49-F238E27FC236}">
                  <a16:creationId xmlns:a16="http://schemas.microsoft.com/office/drawing/2014/main" id="{95DB58E4-EF48-4C0F-9707-32BB5FF7DF1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6425962" y="-522125"/>
              <a:ext cx="1157017" cy="2217617"/>
            </a:xfrm>
            <a:prstGeom prst="rect">
              <a:avLst/>
            </a:prstGeom>
          </p:spPr>
        </p:pic>
        <p:pic>
          <p:nvPicPr>
            <p:cNvPr id="64" name="Graphic 63">
              <a:extLst>
                <a:ext uri="{FF2B5EF4-FFF2-40B4-BE49-F238E27FC236}">
                  <a16:creationId xmlns:a16="http://schemas.microsoft.com/office/drawing/2014/main" id="{E1A6A266-4660-44BB-80E3-1E729880EE3A}"/>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8609874" y="-522125"/>
              <a:ext cx="1157017" cy="2217617"/>
            </a:xfrm>
            <a:prstGeom prst="rect">
              <a:avLst/>
            </a:prstGeom>
          </p:spPr>
        </p:pic>
        <p:pic>
          <p:nvPicPr>
            <p:cNvPr id="65" name="Graphic 64">
              <a:extLst>
                <a:ext uri="{FF2B5EF4-FFF2-40B4-BE49-F238E27FC236}">
                  <a16:creationId xmlns:a16="http://schemas.microsoft.com/office/drawing/2014/main" id="{DFC35C9A-4702-4359-BA66-A390B4B2374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10793786" y="-522125"/>
              <a:ext cx="1157017" cy="2217617"/>
            </a:xfrm>
            <a:prstGeom prst="rect">
              <a:avLst/>
            </a:prstGeom>
          </p:spPr>
        </p:pic>
      </p:grpSp>
      <p:grpSp>
        <p:nvGrpSpPr>
          <p:cNvPr id="66" name="Group 65">
            <a:extLst>
              <a:ext uri="{FF2B5EF4-FFF2-40B4-BE49-F238E27FC236}">
                <a16:creationId xmlns:a16="http://schemas.microsoft.com/office/drawing/2014/main" id="{BCCC5D34-31FE-45A5-A8FB-B7DDC461F16E}"/>
              </a:ext>
            </a:extLst>
          </p:cNvPr>
          <p:cNvGrpSpPr/>
          <p:nvPr userDrawn="1"/>
        </p:nvGrpSpPr>
        <p:grpSpPr>
          <a:xfrm flipV="1">
            <a:off x="12998" y="5821758"/>
            <a:ext cx="12398308" cy="1091944"/>
            <a:chOff x="-656074" y="8175"/>
            <a:chExt cx="13137177" cy="1157018"/>
          </a:xfrm>
          <a:solidFill>
            <a:schemeClr val="accent5">
              <a:lumMod val="90000"/>
              <a:alpha val="28000"/>
            </a:schemeClr>
          </a:solidFill>
        </p:grpSpPr>
        <p:pic>
          <p:nvPicPr>
            <p:cNvPr id="67" name="Graphic 66">
              <a:extLst>
                <a:ext uri="{FF2B5EF4-FFF2-40B4-BE49-F238E27FC236}">
                  <a16:creationId xmlns:a16="http://schemas.microsoft.com/office/drawing/2014/main" id="{E760425C-56C3-458C-A8E3-BB76363BD498}"/>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125774" y="-522124"/>
              <a:ext cx="1157017" cy="2217617"/>
            </a:xfrm>
            <a:prstGeom prst="rect">
              <a:avLst/>
            </a:prstGeom>
          </p:spPr>
        </p:pic>
        <p:pic>
          <p:nvPicPr>
            <p:cNvPr id="68" name="Graphic 67">
              <a:extLst>
                <a:ext uri="{FF2B5EF4-FFF2-40B4-BE49-F238E27FC236}">
                  <a16:creationId xmlns:a16="http://schemas.microsoft.com/office/drawing/2014/main" id="{57F5E17B-DF43-4CFB-80E3-BBFD429C869B}"/>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2058138" y="-522125"/>
              <a:ext cx="1157017" cy="2217617"/>
            </a:xfrm>
            <a:prstGeom prst="rect">
              <a:avLst/>
            </a:prstGeom>
          </p:spPr>
        </p:pic>
        <p:pic>
          <p:nvPicPr>
            <p:cNvPr id="69" name="Graphic 68">
              <a:extLst>
                <a:ext uri="{FF2B5EF4-FFF2-40B4-BE49-F238E27FC236}">
                  <a16:creationId xmlns:a16="http://schemas.microsoft.com/office/drawing/2014/main" id="{8007EBC5-9BCE-4A5E-AF0F-018387CF343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4242050" y="-522124"/>
              <a:ext cx="1157017" cy="2217617"/>
            </a:xfrm>
            <a:prstGeom prst="rect">
              <a:avLst/>
            </a:prstGeom>
          </p:spPr>
        </p:pic>
        <p:pic>
          <p:nvPicPr>
            <p:cNvPr id="70" name="Graphic 69">
              <a:extLst>
                <a:ext uri="{FF2B5EF4-FFF2-40B4-BE49-F238E27FC236}">
                  <a16:creationId xmlns:a16="http://schemas.microsoft.com/office/drawing/2014/main" id="{79AED064-F578-4227-8BFA-68DA8C0E3FC3}"/>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6425962" y="-522125"/>
              <a:ext cx="1157017" cy="2217617"/>
            </a:xfrm>
            <a:prstGeom prst="rect">
              <a:avLst/>
            </a:prstGeom>
          </p:spPr>
        </p:pic>
        <p:pic>
          <p:nvPicPr>
            <p:cNvPr id="71" name="Graphic 70">
              <a:extLst>
                <a:ext uri="{FF2B5EF4-FFF2-40B4-BE49-F238E27FC236}">
                  <a16:creationId xmlns:a16="http://schemas.microsoft.com/office/drawing/2014/main" id="{163CE99E-3908-4FEE-B706-0CF5E888B832}"/>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8609874" y="-522124"/>
              <a:ext cx="1157017" cy="2217617"/>
            </a:xfrm>
            <a:prstGeom prst="rect">
              <a:avLst/>
            </a:prstGeom>
          </p:spPr>
        </p:pic>
        <p:pic>
          <p:nvPicPr>
            <p:cNvPr id="72" name="Graphic 71">
              <a:extLst>
                <a:ext uri="{FF2B5EF4-FFF2-40B4-BE49-F238E27FC236}">
                  <a16:creationId xmlns:a16="http://schemas.microsoft.com/office/drawing/2014/main" id="{D20E7ED9-F9FF-4F43-9ADD-5FA4787C85B3}"/>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10793786" y="-522125"/>
              <a:ext cx="1157017" cy="2217617"/>
            </a:xfrm>
            <a:prstGeom prst="rect">
              <a:avLst/>
            </a:prstGeom>
          </p:spPr>
        </p:pic>
      </p:grpSp>
    </p:spTree>
    <p:extLst>
      <p:ext uri="{BB962C8B-B14F-4D97-AF65-F5344CB8AC3E}">
        <p14:creationId xmlns:p14="http://schemas.microsoft.com/office/powerpoint/2010/main" val="3184074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NO Cover - Green">
    <p:spTree>
      <p:nvGrpSpPr>
        <p:cNvPr id="1" name=""/>
        <p:cNvGrpSpPr/>
        <p:nvPr/>
      </p:nvGrpSpPr>
      <p:grpSpPr>
        <a:xfrm>
          <a:off x="0" y="0"/>
          <a:ext cx="0" cy="0"/>
          <a:chOff x="0" y="0"/>
          <a:chExt cx="0" cy="0"/>
        </a:xfrm>
      </p:grpSpPr>
      <p:sp>
        <p:nvSpPr>
          <p:cNvPr id="39" name="Flowchart: Process 38">
            <a:extLst>
              <a:ext uri="{FF2B5EF4-FFF2-40B4-BE49-F238E27FC236}">
                <a16:creationId xmlns:a16="http://schemas.microsoft.com/office/drawing/2014/main" id="{EB226446-FA3F-4EB8-BC47-AADE69EAB1B6}"/>
              </a:ext>
            </a:extLst>
          </p:cNvPr>
          <p:cNvSpPr/>
          <p:nvPr userDrawn="1"/>
        </p:nvSpPr>
        <p:spPr>
          <a:xfrm>
            <a:off x="0" y="1248937"/>
            <a:ext cx="12192000" cy="4360126"/>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40" name="Title 1">
            <a:extLst>
              <a:ext uri="{FF2B5EF4-FFF2-40B4-BE49-F238E27FC236}">
                <a16:creationId xmlns:a16="http://schemas.microsoft.com/office/drawing/2014/main" id="{35A75561-D00A-4E43-A547-23717712FA3C}"/>
              </a:ext>
            </a:extLst>
          </p:cNvPr>
          <p:cNvSpPr>
            <a:spLocks noGrp="1"/>
          </p:cNvSpPr>
          <p:nvPr>
            <p:ph type="title"/>
          </p:nvPr>
        </p:nvSpPr>
        <p:spPr>
          <a:xfrm>
            <a:off x="851886" y="2310063"/>
            <a:ext cx="10520409" cy="837398"/>
          </a:xfrm>
          <a:prstGeom prst="rect">
            <a:avLst/>
          </a:prstGeom>
        </p:spPr>
        <p:txBody>
          <a:bodyPr anchor="b">
            <a:normAutofit/>
          </a:bodyPr>
          <a:lstStyle>
            <a:lvl1pPr algn="ctr">
              <a:defRPr sz="5400">
                <a:solidFill>
                  <a:schemeClr val="bg1"/>
                </a:solidFill>
                <a:effectLst/>
              </a:defRPr>
            </a:lvl1pPr>
          </a:lstStyle>
          <a:p>
            <a:r>
              <a:rPr lang="en-US" dirty="0"/>
              <a:t>Click to edit Master title style</a:t>
            </a:r>
          </a:p>
        </p:txBody>
      </p:sp>
      <p:sp>
        <p:nvSpPr>
          <p:cNvPr id="41" name="Text Placeholder 2">
            <a:extLst>
              <a:ext uri="{FF2B5EF4-FFF2-40B4-BE49-F238E27FC236}">
                <a16:creationId xmlns:a16="http://schemas.microsoft.com/office/drawing/2014/main" id="{A031EB01-30A5-43F9-9CD7-3C49343235ED}"/>
              </a:ext>
            </a:extLst>
          </p:cNvPr>
          <p:cNvSpPr>
            <a:spLocks noGrp="1"/>
          </p:cNvSpPr>
          <p:nvPr>
            <p:ph type="body" idx="1"/>
          </p:nvPr>
        </p:nvSpPr>
        <p:spPr>
          <a:xfrm>
            <a:off x="868531" y="3303758"/>
            <a:ext cx="10520409" cy="532024"/>
          </a:xfrm>
          <a:prstGeom prst="rect">
            <a:avLst/>
          </a:prstGeom>
        </p:spPr>
        <p:txBody>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2" name="Text Placeholder">
            <a:extLst>
              <a:ext uri="{FF2B5EF4-FFF2-40B4-BE49-F238E27FC236}">
                <a16:creationId xmlns:a16="http://schemas.microsoft.com/office/drawing/2014/main" id="{D8FAF717-00CF-4F69-84ED-1944067CE65E}"/>
              </a:ext>
            </a:extLst>
          </p:cNvPr>
          <p:cNvSpPr>
            <a:spLocks noGrp="1"/>
          </p:cNvSpPr>
          <p:nvPr>
            <p:ph type="body" sz="quarter" idx="10"/>
          </p:nvPr>
        </p:nvSpPr>
        <p:spPr>
          <a:xfrm>
            <a:off x="851886" y="4113808"/>
            <a:ext cx="10520409" cy="576185"/>
          </a:xfrm>
          <a:prstGeom prst="rect">
            <a:avLst/>
          </a:prstGeom>
        </p:spPr>
        <p:txBody>
          <a:bodyPr/>
          <a:lstStyle>
            <a:lvl1pPr algn="ctr">
              <a:spcBef>
                <a:spcPts val="0"/>
              </a:spcBef>
              <a:defRPr sz="18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Edit Master text styles</a:t>
            </a:r>
          </a:p>
        </p:txBody>
      </p:sp>
      <p:grpSp>
        <p:nvGrpSpPr>
          <p:cNvPr id="65" name="Group 64">
            <a:extLst>
              <a:ext uri="{FF2B5EF4-FFF2-40B4-BE49-F238E27FC236}">
                <a16:creationId xmlns:a16="http://schemas.microsoft.com/office/drawing/2014/main" id="{6A9CAC46-A8BA-4140-9133-BD4570027DAE}"/>
              </a:ext>
            </a:extLst>
          </p:cNvPr>
          <p:cNvGrpSpPr/>
          <p:nvPr userDrawn="1"/>
        </p:nvGrpSpPr>
        <p:grpSpPr>
          <a:xfrm>
            <a:off x="-9305" y="-36429"/>
            <a:ext cx="12398308" cy="1091943"/>
            <a:chOff x="-656074" y="8175"/>
            <a:chExt cx="13137177" cy="1157017"/>
          </a:xfrm>
          <a:solidFill>
            <a:schemeClr val="accent5">
              <a:lumMod val="90000"/>
              <a:alpha val="28000"/>
            </a:schemeClr>
          </a:solidFill>
        </p:grpSpPr>
        <p:pic>
          <p:nvPicPr>
            <p:cNvPr id="66" name="Graphic 65">
              <a:extLst>
                <a:ext uri="{FF2B5EF4-FFF2-40B4-BE49-F238E27FC236}">
                  <a16:creationId xmlns:a16="http://schemas.microsoft.com/office/drawing/2014/main" id="{776588C3-E1C3-4D3F-8CEE-F6260AD2280A}"/>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125774" y="-522125"/>
              <a:ext cx="1157017" cy="2217617"/>
            </a:xfrm>
            <a:prstGeom prst="rect">
              <a:avLst/>
            </a:prstGeom>
          </p:spPr>
        </p:pic>
        <p:pic>
          <p:nvPicPr>
            <p:cNvPr id="67" name="Graphic 66">
              <a:extLst>
                <a:ext uri="{FF2B5EF4-FFF2-40B4-BE49-F238E27FC236}">
                  <a16:creationId xmlns:a16="http://schemas.microsoft.com/office/drawing/2014/main" id="{EEA071D0-E7D6-40F4-85F8-F811D34EC3A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2058138" y="-522125"/>
              <a:ext cx="1157017" cy="2217617"/>
            </a:xfrm>
            <a:prstGeom prst="rect">
              <a:avLst/>
            </a:prstGeom>
          </p:spPr>
        </p:pic>
        <p:pic>
          <p:nvPicPr>
            <p:cNvPr id="68" name="Graphic 67">
              <a:extLst>
                <a:ext uri="{FF2B5EF4-FFF2-40B4-BE49-F238E27FC236}">
                  <a16:creationId xmlns:a16="http://schemas.microsoft.com/office/drawing/2014/main" id="{A783AB5F-D4C3-4D91-B559-2251E94BF7A6}"/>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4242050" y="-522125"/>
              <a:ext cx="1157017" cy="2217617"/>
            </a:xfrm>
            <a:prstGeom prst="rect">
              <a:avLst/>
            </a:prstGeom>
          </p:spPr>
        </p:pic>
        <p:pic>
          <p:nvPicPr>
            <p:cNvPr id="69" name="Graphic 68">
              <a:extLst>
                <a:ext uri="{FF2B5EF4-FFF2-40B4-BE49-F238E27FC236}">
                  <a16:creationId xmlns:a16="http://schemas.microsoft.com/office/drawing/2014/main" id="{F64CAD92-360D-4A81-B62C-7ED37C46B34D}"/>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6425962" y="-522125"/>
              <a:ext cx="1157017" cy="2217617"/>
            </a:xfrm>
            <a:prstGeom prst="rect">
              <a:avLst/>
            </a:prstGeom>
          </p:spPr>
        </p:pic>
        <p:pic>
          <p:nvPicPr>
            <p:cNvPr id="70" name="Graphic 69">
              <a:extLst>
                <a:ext uri="{FF2B5EF4-FFF2-40B4-BE49-F238E27FC236}">
                  <a16:creationId xmlns:a16="http://schemas.microsoft.com/office/drawing/2014/main" id="{5039A164-13F8-4FC4-8A3C-614AB28EFD69}"/>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8609874" y="-522125"/>
              <a:ext cx="1157017" cy="2217617"/>
            </a:xfrm>
            <a:prstGeom prst="rect">
              <a:avLst/>
            </a:prstGeom>
          </p:spPr>
        </p:pic>
        <p:pic>
          <p:nvPicPr>
            <p:cNvPr id="71" name="Graphic 70">
              <a:extLst>
                <a:ext uri="{FF2B5EF4-FFF2-40B4-BE49-F238E27FC236}">
                  <a16:creationId xmlns:a16="http://schemas.microsoft.com/office/drawing/2014/main" id="{6836C8CC-08E8-4870-8495-A8D410B7767D}"/>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10793786" y="-522125"/>
              <a:ext cx="1157017" cy="2217617"/>
            </a:xfrm>
            <a:prstGeom prst="rect">
              <a:avLst/>
            </a:prstGeom>
          </p:spPr>
        </p:pic>
      </p:grpSp>
      <p:grpSp>
        <p:nvGrpSpPr>
          <p:cNvPr id="72" name="Group 71">
            <a:extLst>
              <a:ext uri="{FF2B5EF4-FFF2-40B4-BE49-F238E27FC236}">
                <a16:creationId xmlns:a16="http://schemas.microsoft.com/office/drawing/2014/main" id="{C222F735-E631-47E9-8365-2DA1057814BF}"/>
              </a:ext>
            </a:extLst>
          </p:cNvPr>
          <p:cNvGrpSpPr/>
          <p:nvPr userDrawn="1"/>
        </p:nvGrpSpPr>
        <p:grpSpPr>
          <a:xfrm flipV="1">
            <a:off x="12998" y="5821758"/>
            <a:ext cx="12398308" cy="1091944"/>
            <a:chOff x="-656074" y="8175"/>
            <a:chExt cx="13137177" cy="1157018"/>
          </a:xfrm>
          <a:solidFill>
            <a:schemeClr val="accent5">
              <a:lumMod val="90000"/>
              <a:alpha val="28000"/>
            </a:schemeClr>
          </a:solidFill>
        </p:grpSpPr>
        <p:pic>
          <p:nvPicPr>
            <p:cNvPr id="73" name="Graphic 72">
              <a:extLst>
                <a:ext uri="{FF2B5EF4-FFF2-40B4-BE49-F238E27FC236}">
                  <a16:creationId xmlns:a16="http://schemas.microsoft.com/office/drawing/2014/main" id="{3E1F12E1-72A7-4B3D-90A6-88B9CFE1C2B2}"/>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125774" y="-522124"/>
              <a:ext cx="1157017" cy="2217617"/>
            </a:xfrm>
            <a:prstGeom prst="rect">
              <a:avLst/>
            </a:prstGeom>
          </p:spPr>
        </p:pic>
        <p:pic>
          <p:nvPicPr>
            <p:cNvPr id="74" name="Graphic 73">
              <a:extLst>
                <a:ext uri="{FF2B5EF4-FFF2-40B4-BE49-F238E27FC236}">
                  <a16:creationId xmlns:a16="http://schemas.microsoft.com/office/drawing/2014/main" id="{C386F027-74C6-40DA-9C39-A2F71DEC8B0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2058138" y="-522125"/>
              <a:ext cx="1157017" cy="2217617"/>
            </a:xfrm>
            <a:prstGeom prst="rect">
              <a:avLst/>
            </a:prstGeom>
          </p:spPr>
        </p:pic>
        <p:pic>
          <p:nvPicPr>
            <p:cNvPr id="75" name="Graphic 74">
              <a:extLst>
                <a:ext uri="{FF2B5EF4-FFF2-40B4-BE49-F238E27FC236}">
                  <a16:creationId xmlns:a16="http://schemas.microsoft.com/office/drawing/2014/main" id="{B4DC6070-C21F-4323-9D75-56351F915898}"/>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4242050" y="-522124"/>
              <a:ext cx="1157017" cy="2217617"/>
            </a:xfrm>
            <a:prstGeom prst="rect">
              <a:avLst/>
            </a:prstGeom>
          </p:spPr>
        </p:pic>
        <p:pic>
          <p:nvPicPr>
            <p:cNvPr id="76" name="Graphic 75">
              <a:extLst>
                <a:ext uri="{FF2B5EF4-FFF2-40B4-BE49-F238E27FC236}">
                  <a16:creationId xmlns:a16="http://schemas.microsoft.com/office/drawing/2014/main" id="{33F95D99-A56D-4055-B206-BA1416330343}"/>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6425962" y="-522125"/>
              <a:ext cx="1157017" cy="2217617"/>
            </a:xfrm>
            <a:prstGeom prst="rect">
              <a:avLst/>
            </a:prstGeom>
          </p:spPr>
        </p:pic>
        <p:pic>
          <p:nvPicPr>
            <p:cNvPr id="77" name="Graphic 76">
              <a:extLst>
                <a:ext uri="{FF2B5EF4-FFF2-40B4-BE49-F238E27FC236}">
                  <a16:creationId xmlns:a16="http://schemas.microsoft.com/office/drawing/2014/main" id="{F7878863-42E8-4487-A4C6-CBF791CBEB5A}"/>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8609874" y="-522124"/>
              <a:ext cx="1157017" cy="2217617"/>
            </a:xfrm>
            <a:prstGeom prst="rect">
              <a:avLst/>
            </a:prstGeom>
          </p:spPr>
        </p:pic>
        <p:pic>
          <p:nvPicPr>
            <p:cNvPr id="78" name="Graphic 77">
              <a:extLst>
                <a:ext uri="{FF2B5EF4-FFF2-40B4-BE49-F238E27FC236}">
                  <a16:creationId xmlns:a16="http://schemas.microsoft.com/office/drawing/2014/main" id="{C738A206-DC0D-4F57-B944-78CB063AAB00}"/>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10793786" y="-522125"/>
              <a:ext cx="1157017" cy="2217617"/>
            </a:xfrm>
            <a:prstGeom prst="rect">
              <a:avLst/>
            </a:prstGeom>
          </p:spPr>
        </p:pic>
      </p:grpSp>
    </p:spTree>
    <p:extLst>
      <p:ext uri="{BB962C8B-B14F-4D97-AF65-F5344CB8AC3E}">
        <p14:creationId xmlns:p14="http://schemas.microsoft.com/office/powerpoint/2010/main" val="606483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NO Cover - SY Style">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A37FC1A9-8E43-4299-8C4C-5E970E50F6A7}"/>
              </a:ext>
            </a:extLst>
          </p:cNvPr>
          <p:cNvGrpSpPr/>
          <p:nvPr userDrawn="1"/>
        </p:nvGrpSpPr>
        <p:grpSpPr>
          <a:xfrm>
            <a:off x="0" y="1165195"/>
            <a:ext cx="12192000" cy="4527611"/>
            <a:chOff x="0" y="1624614"/>
            <a:chExt cx="12192000" cy="3608772"/>
          </a:xfrm>
          <a:effectLst/>
        </p:grpSpPr>
        <p:sp>
          <p:nvSpPr>
            <p:cNvPr id="30" name="Flowchart: Process 29">
              <a:extLst>
                <a:ext uri="{FF2B5EF4-FFF2-40B4-BE49-F238E27FC236}">
                  <a16:creationId xmlns:a16="http://schemas.microsoft.com/office/drawing/2014/main" id="{6D05A9C6-7DF8-478C-B10E-425C98ED12A6}"/>
                </a:ext>
              </a:extLst>
            </p:cNvPr>
            <p:cNvSpPr/>
            <p:nvPr userDrawn="1"/>
          </p:nvSpPr>
          <p:spPr>
            <a:xfrm>
              <a:off x="0" y="1624614"/>
              <a:ext cx="12192000" cy="1804386"/>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lowchart: Process 30">
              <a:extLst>
                <a:ext uri="{FF2B5EF4-FFF2-40B4-BE49-F238E27FC236}">
                  <a16:creationId xmlns:a16="http://schemas.microsoft.com/office/drawing/2014/main" id="{EE19EEB7-7FC5-4A5D-A855-BC92A1BEBAD7}"/>
                </a:ext>
              </a:extLst>
            </p:cNvPr>
            <p:cNvSpPr/>
            <p:nvPr userDrawn="1"/>
          </p:nvSpPr>
          <p:spPr>
            <a:xfrm>
              <a:off x="0" y="3429000"/>
              <a:ext cx="12192000" cy="1804386"/>
            </a:xfrm>
            <a:prstGeom prst="flowChart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Flowchart: Process 36">
            <a:extLst>
              <a:ext uri="{FF2B5EF4-FFF2-40B4-BE49-F238E27FC236}">
                <a16:creationId xmlns:a16="http://schemas.microsoft.com/office/drawing/2014/main" id="{48EFEFDB-1913-468B-9E80-17C903C5A6EE}"/>
              </a:ext>
            </a:extLst>
          </p:cNvPr>
          <p:cNvSpPr/>
          <p:nvPr userDrawn="1"/>
        </p:nvSpPr>
        <p:spPr>
          <a:xfrm>
            <a:off x="474846" y="1633889"/>
            <a:ext cx="11242308" cy="3590223"/>
          </a:xfrm>
          <a:prstGeom prst="flowChartProcess">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itle 1">
            <a:extLst>
              <a:ext uri="{FF2B5EF4-FFF2-40B4-BE49-F238E27FC236}">
                <a16:creationId xmlns:a16="http://schemas.microsoft.com/office/drawing/2014/main" id="{5815F3CA-BE36-48A7-8EF2-D024F3D4BB09}"/>
              </a:ext>
            </a:extLst>
          </p:cNvPr>
          <p:cNvSpPr>
            <a:spLocks noGrp="1"/>
          </p:cNvSpPr>
          <p:nvPr>
            <p:ph type="title"/>
          </p:nvPr>
        </p:nvSpPr>
        <p:spPr>
          <a:xfrm>
            <a:off x="851886" y="2310063"/>
            <a:ext cx="10520409" cy="837398"/>
          </a:xfrm>
          <a:prstGeom prst="rect">
            <a:avLst/>
          </a:prstGeom>
          <a:effectLst/>
        </p:spPr>
        <p:txBody>
          <a:bodyPr anchor="b">
            <a:normAutofit/>
          </a:bodyPr>
          <a:lstStyle>
            <a:lvl1pPr algn="ctr">
              <a:defRPr sz="5000" b="0">
                <a:solidFill>
                  <a:schemeClr val="tx1"/>
                </a:solidFill>
                <a:effectLst/>
              </a:defRPr>
            </a:lvl1pPr>
          </a:lstStyle>
          <a:p>
            <a:r>
              <a:rPr lang="en-US"/>
              <a:t>Click to edit Master title style</a:t>
            </a:r>
            <a:endParaRPr lang="en-US" dirty="0"/>
          </a:p>
        </p:txBody>
      </p:sp>
      <p:sp>
        <p:nvSpPr>
          <p:cNvPr id="34" name="Text Placeholder 2">
            <a:extLst>
              <a:ext uri="{FF2B5EF4-FFF2-40B4-BE49-F238E27FC236}">
                <a16:creationId xmlns:a16="http://schemas.microsoft.com/office/drawing/2014/main" id="{3A97CEBC-FAA5-4D3F-9FB3-9C9D78573F7F}"/>
              </a:ext>
            </a:extLst>
          </p:cNvPr>
          <p:cNvSpPr>
            <a:spLocks noGrp="1"/>
          </p:cNvSpPr>
          <p:nvPr>
            <p:ph type="body" idx="1"/>
          </p:nvPr>
        </p:nvSpPr>
        <p:spPr>
          <a:xfrm>
            <a:off x="868531" y="3303758"/>
            <a:ext cx="10520409" cy="532024"/>
          </a:xfrm>
          <a:prstGeom prst="rect">
            <a:avLst/>
          </a:prstGeo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35" name="Text Placeholder">
            <a:extLst>
              <a:ext uri="{FF2B5EF4-FFF2-40B4-BE49-F238E27FC236}">
                <a16:creationId xmlns:a16="http://schemas.microsoft.com/office/drawing/2014/main" id="{4EA1D9EA-DAFF-4630-8A1A-E4E7EB52715C}"/>
              </a:ext>
            </a:extLst>
          </p:cNvPr>
          <p:cNvSpPr>
            <a:spLocks noGrp="1"/>
          </p:cNvSpPr>
          <p:nvPr>
            <p:ph type="body" sz="quarter" idx="10"/>
          </p:nvPr>
        </p:nvSpPr>
        <p:spPr>
          <a:xfrm>
            <a:off x="851886" y="4113808"/>
            <a:ext cx="10540014" cy="576185"/>
          </a:xfrm>
          <a:prstGeom prst="rect">
            <a:avLst/>
          </a:prstGeom>
        </p:spPr>
        <p:txBody>
          <a:bodyPr/>
          <a:lstStyle>
            <a:lvl1pPr algn="ctr">
              <a:spcBef>
                <a:spcPts val="0"/>
              </a:spcBef>
              <a:defRPr sz="1600">
                <a:solidFill>
                  <a:schemeClr val="tx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p:txBody>
      </p:sp>
      <p:grpSp>
        <p:nvGrpSpPr>
          <p:cNvPr id="38" name="Group 37">
            <a:extLst>
              <a:ext uri="{FF2B5EF4-FFF2-40B4-BE49-F238E27FC236}">
                <a16:creationId xmlns:a16="http://schemas.microsoft.com/office/drawing/2014/main" id="{87E8DF14-CD85-4315-A02E-6973AFC16498}"/>
              </a:ext>
            </a:extLst>
          </p:cNvPr>
          <p:cNvGrpSpPr/>
          <p:nvPr userDrawn="1"/>
        </p:nvGrpSpPr>
        <p:grpSpPr>
          <a:xfrm>
            <a:off x="-9305" y="-36429"/>
            <a:ext cx="12398308" cy="1091943"/>
            <a:chOff x="-656074" y="8175"/>
            <a:chExt cx="13137177" cy="1157017"/>
          </a:xfrm>
          <a:solidFill>
            <a:schemeClr val="accent5">
              <a:lumMod val="90000"/>
              <a:alpha val="28000"/>
            </a:schemeClr>
          </a:solidFill>
        </p:grpSpPr>
        <p:pic>
          <p:nvPicPr>
            <p:cNvPr id="39" name="Graphic 38">
              <a:extLst>
                <a:ext uri="{FF2B5EF4-FFF2-40B4-BE49-F238E27FC236}">
                  <a16:creationId xmlns:a16="http://schemas.microsoft.com/office/drawing/2014/main" id="{78F0AE27-BCC6-4582-BFC1-1C619B914510}"/>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125774" y="-522125"/>
              <a:ext cx="1157017" cy="2217617"/>
            </a:xfrm>
            <a:prstGeom prst="rect">
              <a:avLst/>
            </a:prstGeom>
          </p:spPr>
        </p:pic>
        <p:pic>
          <p:nvPicPr>
            <p:cNvPr id="40" name="Graphic 39">
              <a:extLst>
                <a:ext uri="{FF2B5EF4-FFF2-40B4-BE49-F238E27FC236}">
                  <a16:creationId xmlns:a16="http://schemas.microsoft.com/office/drawing/2014/main" id="{7B1F0B50-490E-43BC-A1F2-79B8A11503F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2058138" y="-522125"/>
              <a:ext cx="1157017" cy="2217617"/>
            </a:xfrm>
            <a:prstGeom prst="rect">
              <a:avLst/>
            </a:prstGeom>
          </p:spPr>
        </p:pic>
        <p:pic>
          <p:nvPicPr>
            <p:cNvPr id="41" name="Graphic 40">
              <a:extLst>
                <a:ext uri="{FF2B5EF4-FFF2-40B4-BE49-F238E27FC236}">
                  <a16:creationId xmlns:a16="http://schemas.microsoft.com/office/drawing/2014/main" id="{6FB9C43F-D8B9-42AB-8D5D-36B02882B296}"/>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4242050" y="-522125"/>
              <a:ext cx="1157017" cy="2217617"/>
            </a:xfrm>
            <a:prstGeom prst="rect">
              <a:avLst/>
            </a:prstGeom>
          </p:spPr>
        </p:pic>
        <p:pic>
          <p:nvPicPr>
            <p:cNvPr id="42" name="Graphic 41">
              <a:extLst>
                <a:ext uri="{FF2B5EF4-FFF2-40B4-BE49-F238E27FC236}">
                  <a16:creationId xmlns:a16="http://schemas.microsoft.com/office/drawing/2014/main" id="{BFFAE1E3-CC00-47D0-A83A-E34CE13DF2B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6425962" y="-522125"/>
              <a:ext cx="1157017" cy="2217617"/>
            </a:xfrm>
            <a:prstGeom prst="rect">
              <a:avLst/>
            </a:prstGeom>
          </p:spPr>
        </p:pic>
        <p:pic>
          <p:nvPicPr>
            <p:cNvPr id="43" name="Graphic 42">
              <a:extLst>
                <a:ext uri="{FF2B5EF4-FFF2-40B4-BE49-F238E27FC236}">
                  <a16:creationId xmlns:a16="http://schemas.microsoft.com/office/drawing/2014/main" id="{008AFA0F-6B87-415B-9E3E-42851C7768E7}"/>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8609874" y="-522125"/>
              <a:ext cx="1157017" cy="2217617"/>
            </a:xfrm>
            <a:prstGeom prst="rect">
              <a:avLst/>
            </a:prstGeom>
          </p:spPr>
        </p:pic>
        <p:pic>
          <p:nvPicPr>
            <p:cNvPr id="44" name="Graphic 43">
              <a:extLst>
                <a:ext uri="{FF2B5EF4-FFF2-40B4-BE49-F238E27FC236}">
                  <a16:creationId xmlns:a16="http://schemas.microsoft.com/office/drawing/2014/main" id="{B7350E2D-088F-4E2D-BBA4-9888605FAD6C}"/>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10793786" y="-522125"/>
              <a:ext cx="1157017" cy="2217617"/>
            </a:xfrm>
            <a:prstGeom prst="rect">
              <a:avLst/>
            </a:prstGeom>
          </p:spPr>
        </p:pic>
      </p:grpSp>
      <p:grpSp>
        <p:nvGrpSpPr>
          <p:cNvPr id="52" name="Group 51">
            <a:extLst>
              <a:ext uri="{FF2B5EF4-FFF2-40B4-BE49-F238E27FC236}">
                <a16:creationId xmlns:a16="http://schemas.microsoft.com/office/drawing/2014/main" id="{914B6CA9-DE45-43B5-87E6-44E1C559115B}"/>
              </a:ext>
            </a:extLst>
          </p:cNvPr>
          <p:cNvGrpSpPr/>
          <p:nvPr userDrawn="1"/>
        </p:nvGrpSpPr>
        <p:grpSpPr>
          <a:xfrm flipV="1">
            <a:off x="12998" y="5821758"/>
            <a:ext cx="12398308" cy="1091944"/>
            <a:chOff x="-656074" y="8175"/>
            <a:chExt cx="13137177" cy="1157018"/>
          </a:xfrm>
          <a:solidFill>
            <a:schemeClr val="accent5">
              <a:lumMod val="90000"/>
              <a:alpha val="28000"/>
            </a:schemeClr>
          </a:solidFill>
        </p:grpSpPr>
        <p:pic>
          <p:nvPicPr>
            <p:cNvPr id="53" name="Graphic 52">
              <a:extLst>
                <a:ext uri="{FF2B5EF4-FFF2-40B4-BE49-F238E27FC236}">
                  <a16:creationId xmlns:a16="http://schemas.microsoft.com/office/drawing/2014/main" id="{C6E2442E-CAC0-4309-9FC8-3412414B1C64}"/>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125774" y="-522124"/>
              <a:ext cx="1157017" cy="2217617"/>
            </a:xfrm>
            <a:prstGeom prst="rect">
              <a:avLst/>
            </a:prstGeom>
          </p:spPr>
        </p:pic>
        <p:pic>
          <p:nvPicPr>
            <p:cNvPr id="54" name="Graphic 53">
              <a:extLst>
                <a:ext uri="{FF2B5EF4-FFF2-40B4-BE49-F238E27FC236}">
                  <a16:creationId xmlns:a16="http://schemas.microsoft.com/office/drawing/2014/main" id="{5A766720-C06F-4938-A26F-49B83B7403B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2058138" y="-522125"/>
              <a:ext cx="1157017" cy="2217617"/>
            </a:xfrm>
            <a:prstGeom prst="rect">
              <a:avLst/>
            </a:prstGeom>
          </p:spPr>
        </p:pic>
        <p:pic>
          <p:nvPicPr>
            <p:cNvPr id="55" name="Graphic 54">
              <a:extLst>
                <a:ext uri="{FF2B5EF4-FFF2-40B4-BE49-F238E27FC236}">
                  <a16:creationId xmlns:a16="http://schemas.microsoft.com/office/drawing/2014/main" id="{CAB52C14-0997-4F93-82BC-1EB8BAE08866}"/>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4242050" y="-522124"/>
              <a:ext cx="1157017" cy="2217617"/>
            </a:xfrm>
            <a:prstGeom prst="rect">
              <a:avLst/>
            </a:prstGeom>
          </p:spPr>
        </p:pic>
        <p:pic>
          <p:nvPicPr>
            <p:cNvPr id="56" name="Graphic 55">
              <a:extLst>
                <a:ext uri="{FF2B5EF4-FFF2-40B4-BE49-F238E27FC236}">
                  <a16:creationId xmlns:a16="http://schemas.microsoft.com/office/drawing/2014/main" id="{383FCBD1-257D-4559-A75E-A69B1F6BF91B}"/>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6425962" y="-522125"/>
              <a:ext cx="1157017" cy="2217617"/>
            </a:xfrm>
            <a:prstGeom prst="rect">
              <a:avLst/>
            </a:prstGeom>
          </p:spPr>
        </p:pic>
        <p:pic>
          <p:nvPicPr>
            <p:cNvPr id="57" name="Graphic 56">
              <a:extLst>
                <a:ext uri="{FF2B5EF4-FFF2-40B4-BE49-F238E27FC236}">
                  <a16:creationId xmlns:a16="http://schemas.microsoft.com/office/drawing/2014/main" id="{291FA23B-0E86-49CA-B850-BE9C92170C7C}"/>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8609874" y="-522124"/>
              <a:ext cx="1157017" cy="2217617"/>
            </a:xfrm>
            <a:prstGeom prst="rect">
              <a:avLst/>
            </a:prstGeom>
          </p:spPr>
        </p:pic>
        <p:pic>
          <p:nvPicPr>
            <p:cNvPr id="58" name="Graphic 57">
              <a:extLst>
                <a:ext uri="{FF2B5EF4-FFF2-40B4-BE49-F238E27FC236}">
                  <a16:creationId xmlns:a16="http://schemas.microsoft.com/office/drawing/2014/main" id="{88DBB648-4885-4977-9492-A1199BFCF2C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10793786" y="-522125"/>
              <a:ext cx="1157017" cy="2217617"/>
            </a:xfrm>
            <a:prstGeom prst="rect">
              <a:avLst/>
            </a:prstGeom>
          </p:spPr>
        </p:pic>
      </p:grpSp>
    </p:spTree>
    <p:extLst>
      <p:ext uri="{BB962C8B-B14F-4D97-AF65-F5344CB8AC3E}">
        <p14:creationId xmlns:p14="http://schemas.microsoft.com/office/powerpoint/2010/main" val="276591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Main Placeholder">
    <p:spTree>
      <p:nvGrpSpPr>
        <p:cNvPr id="1" name=""/>
        <p:cNvGrpSpPr/>
        <p:nvPr/>
      </p:nvGrpSpPr>
      <p:grpSpPr>
        <a:xfrm>
          <a:off x="0" y="0"/>
          <a:ext cx="0" cy="0"/>
          <a:chOff x="0" y="0"/>
          <a:chExt cx="0" cy="0"/>
        </a:xfrm>
      </p:grpSpPr>
      <p:sp>
        <p:nvSpPr>
          <p:cNvPr id="7" name="Slide Title">
            <a:extLst>
              <a:ext uri="{FF2B5EF4-FFF2-40B4-BE49-F238E27FC236}">
                <a16:creationId xmlns:a16="http://schemas.microsoft.com/office/drawing/2014/main" id="{93C560B7-5BBC-4725-9E6C-39B32E41C9C2}"/>
              </a:ext>
            </a:extLst>
          </p:cNvPr>
          <p:cNvSpPr>
            <a:spLocks noGrp="1"/>
          </p:cNvSpPr>
          <p:nvPr>
            <p:ph type="title" hasCustomPrompt="1"/>
          </p:nvPr>
        </p:nvSpPr>
        <p:spPr>
          <a:xfrm>
            <a:off x="342900" y="133004"/>
            <a:ext cx="11061700" cy="781396"/>
          </a:xfrm>
          <a:prstGeom prst="rect">
            <a:avLst/>
          </a:prstGeom>
        </p:spPr>
        <p:txBody>
          <a:bodyPr anchor="ctr">
            <a:normAutofit/>
          </a:bodyPr>
          <a:lstStyle>
            <a:lvl1pPr>
              <a:defRPr sz="4000"/>
            </a:lvl1pPr>
          </a:lstStyle>
          <a:p>
            <a:r>
              <a:rPr lang="en-US" dirty="0"/>
              <a:t>Slide Title</a:t>
            </a:r>
          </a:p>
        </p:txBody>
      </p:sp>
      <p:sp>
        <p:nvSpPr>
          <p:cNvPr id="8" name="Content Placeholder 1">
            <a:extLst>
              <a:ext uri="{FF2B5EF4-FFF2-40B4-BE49-F238E27FC236}">
                <a16:creationId xmlns:a16="http://schemas.microsoft.com/office/drawing/2014/main" id="{EDF5AA6C-EF61-4075-9A6B-0A1F3D541535}"/>
              </a:ext>
            </a:extLst>
          </p:cNvPr>
          <p:cNvSpPr>
            <a:spLocks noGrp="1"/>
          </p:cNvSpPr>
          <p:nvPr>
            <p:ph sz="quarter" idx="11" hasCustomPrompt="1"/>
          </p:nvPr>
        </p:nvSpPr>
        <p:spPr>
          <a:xfrm>
            <a:off x="342900" y="1120441"/>
            <a:ext cx="11010900" cy="5138929"/>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9" name="Appendix Link">
            <a:extLst>
              <a:ext uri="{FF2B5EF4-FFF2-40B4-BE49-F238E27FC236}">
                <a16:creationId xmlns:a16="http://schemas.microsoft.com/office/drawing/2014/main" id="{B7C186D3-3E07-42CF-B361-C84D5BEC482B}"/>
              </a:ext>
            </a:extLst>
          </p:cNvPr>
          <p:cNvSpPr>
            <a:spLocks noGrp="1"/>
          </p:cNvSpPr>
          <p:nvPr>
            <p:ph type="body" sz="quarter" idx="12" hasCustomPrompt="1"/>
          </p:nvPr>
        </p:nvSpPr>
        <p:spPr>
          <a:xfrm>
            <a:off x="4050990" y="6324600"/>
            <a:ext cx="3145679" cy="190500"/>
          </a:xfrm>
        </p:spPr>
        <p:txBody>
          <a:bodyPr anchor="b">
            <a:noAutofit/>
          </a:bodyPr>
          <a:lstStyle>
            <a:lvl1pPr algn="ctr">
              <a:defRPr sz="900"/>
            </a:lvl1pPr>
          </a:lstStyle>
          <a:p>
            <a:pPr lvl="0"/>
            <a:r>
              <a:rPr lang="en-US" dirty="0"/>
              <a:t>Add text alternative link, if needed.</a:t>
            </a:r>
          </a:p>
        </p:txBody>
      </p:sp>
      <p:sp>
        <p:nvSpPr>
          <p:cNvPr id="12" name="Image Credit">
            <a:extLst>
              <a:ext uri="{FF2B5EF4-FFF2-40B4-BE49-F238E27FC236}">
                <a16:creationId xmlns:a16="http://schemas.microsoft.com/office/drawing/2014/main" id="{91EA33B1-001E-45DC-BA9B-F939F553CC7F}"/>
              </a:ext>
            </a:extLst>
          </p:cNvPr>
          <p:cNvSpPr>
            <a:spLocks noGrp="1"/>
          </p:cNvSpPr>
          <p:nvPr>
            <p:ph type="body" sz="quarter" idx="13" hasCustomPrompt="1"/>
          </p:nvPr>
        </p:nvSpPr>
        <p:spPr>
          <a:xfrm>
            <a:off x="1720736" y="6580330"/>
            <a:ext cx="8903896" cy="243765"/>
          </a:xfrm>
        </p:spPr>
        <p:txBody>
          <a:bodyPr anchor="ctr">
            <a:noAutofit/>
          </a:bodyPr>
          <a:lstStyle>
            <a:lvl1pPr algn="r">
              <a:defRPr sz="9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13" name="Slide Number Placeholder 4">
            <a:extLst>
              <a:ext uri="{FF2B5EF4-FFF2-40B4-BE49-F238E27FC236}">
                <a16:creationId xmlns:a16="http://schemas.microsoft.com/office/drawing/2014/main" id="{2C90EC51-2EF0-4F3A-9F4A-1E078958415D}"/>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Tree>
    <p:extLst>
      <p:ext uri="{BB962C8B-B14F-4D97-AF65-F5344CB8AC3E}">
        <p14:creationId xmlns:p14="http://schemas.microsoft.com/office/powerpoint/2010/main" val="547629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nd One Main Placeholder">
    <p:spTree>
      <p:nvGrpSpPr>
        <p:cNvPr id="1" name=""/>
        <p:cNvGrpSpPr/>
        <p:nvPr/>
      </p:nvGrpSpPr>
      <p:grpSpPr>
        <a:xfrm>
          <a:off x="0" y="0"/>
          <a:ext cx="0" cy="0"/>
          <a:chOff x="0" y="0"/>
          <a:chExt cx="0" cy="0"/>
        </a:xfrm>
      </p:grpSpPr>
      <p:sp>
        <p:nvSpPr>
          <p:cNvPr id="7" name="Slide Title">
            <a:extLst>
              <a:ext uri="{FF2B5EF4-FFF2-40B4-BE49-F238E27FC236}">
                <a16:creationId xmlns:a16="http://schemas.microsoft.com/office/drawing/2014/main" id="{869CE17D-686F-43AA-B44D-21B53056B2A7}"/>
              </a:ext>
            </a:extLst>
          </p:cNvPr>
          <p:cNvSpPr>
            <a:spLocks noGrp="1"/>
          </p:cNvSpPr>
          <p:nvPr>
            <p:ph type="title" hasCustomPrompt="1"/>
          </p:nvPr>
        </p:nvSpPr>
        <p:spPr>
          <a:xfrm>
            <a:off x="342900" y="133004"/>
            <a:ext cx="11010900" cy="781396"/>
          </a:xfrm>
          <a:prstGeom prst="rect">
            <a:avLst/>
          </a:prstGeom>
        </p:spPr>
        <p:txBody>
          <a:bodyPr anchor="ctr">
            <a:normAutofit/>
          </a:bodyPr>
          <a:lstStyle>
            <a:lvl1pPr>
              <a:defRPr sz="4000"/>
            </a:lvl1pPr>
          </a:lstStyle>
          <a:p>
            <a:r>
              <a:rPr lang="en-US" dirty="0"/>
              <a:t>Slide Title</a:t>
            </a:r>
          </a:p>
        </p:txBody>
      </p:sp>
      <p:sp>
        <p:nvSpPr>
          <p:cNvPr id="8" name="Content Placeholder 1">
            <a:extLst>
              <a:ext uri="{FF2B5EF4-FFF2-40B4-BE49-F238E27FC236}">
                <a16:creationId xmlns:a16="http://schemas.microsoft.com/office/drawing/2014/main" id="{0C2E6DA2-FEA6-4B22-9300-1BA73F12DDA1}"/>
              </a:ext>
            </a:extLst>
          </p:cNvPr>
          <p:cNvSpPr>
            <a:spLocks noGrp="1"/>
          </p:cNvSpPr>
          <p:nvPr>
            <p:ph sz="quarter" idx="11" hasCustomPrompt="1"/>
          </p:nvPr>
        </p:nvSpPr>
        <p:spPr>
          <a:xfrm>
            <a:off x="342900" y="1104900"/>
            <a:ext cx="11010900" cy="5219700"/>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12" name="Slide Number Placeholder 4">
            <a:extLst>
              <a:ext uri="{FF2B5EF4-FFF2-40B4-BE49-F238E27FC236}">
                <a16:creationId xmlns:a16="http://schemas.microsoft.com/office/drawing/2014/main" id="{EF2E54C2-737C-4624-82C9-9552E0C5466B}"/>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
        <p:nvSpPr>
          <p:cNvPr id="14" name="Footer Placeholder 3">
            <a:extLst>
              <a:ext uri="{FF2B5EF4-FFF2-40B4-BE49-F238E27FC236}">
                <a16:creationId xmlns:a16="http://schemas.microsoft.com/office/drawing/2014/main" id="{8C22FD36-B121-4E89-A580-668E5C9BC30D}"/>
              </a:ext>
            </a:extLst>
          </p:cNvPr>
          <p:cNvSpPr>
            <a:spLocks noGrp="1"/>
          </p:cNvSpPr>
          <p:nvPr>
            <p:ph type="ftr" sz="quarter" idx="12"/>
          </p:nvPr>
        </p:nvSpPr>
        <p:spPr>
          <a:xfrm>
            <a:off x="1443272" y="6573052"/>
            <a:ext cx="8545888" cy="262408"/>
          </a:xfrm>
        </p:spPr>
        <p:txBody>
          <a:bodyPr/>
          <a:lstStyle/>
          <a:p>
            <a:r>
              <a:rPr lang="en-US" dirty="0"/>
              <a:t>Copyright 2023 - United Instructors &amp; Textbook Authors Co-op - SociologicalYOU - ISBN 978-1-64007-406-4 - All Rights Reserved</a:t>
            </a:r>
          </a:p>
        </p:txBody>
      </p:sp>
    </p:spTree>
    <p:extLst>
      <p:ext uri="{BB962C8B-B14F-4D97-AF65-F5344CB8AC3E}">
        <p14:creationId xmlns:p14="http://schemas.microsoft.com/office/powerpoint/2010/main" val="1933084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Horizontal Main Placeholders">
    <p:spTree>
      <p:nvGrpSpPr>
        <p:cNvPr id="1" name=""/>
        <p:cNvGrpSpPr/>
        <p:nvPr/>
      </p:nvGrpSpPr>
      <p:grpSpPr>
        <a:xfrm>
          <a:off x="0" y="0"/>
          <a:ext cx="0" cy="0"/>
          <a:chOff x="0" y="0"/>
          <a:chExt cx="0" cy="0"/>
        </a:xfrm>
      </p:grpSpPr>
      <p:sp>
        <p:nvSpPr>
          <p:cNvPr id="7" name="Slide Title">
            <a:extLst>
              <a:ext uri="{FF2B5EF4-FFF2-40B4-BE49-F238E27FC236}">
                <a16:creationId xmlns:a16="http://schemas.microsoft.com/office/drawing/2014/main" id="{60E77374-D1F3-43DF-B6D8-06CA1DF40D1E}"/>
              </a:ext>
            </a:extLst>
          </p:cNvPr>
          <p:cNvSpPr>
            <a:spLocks noGrp="1"/>
          </p:cNvSpPr>
          <p:nvPr>
            <p:ph type="title" hasCustomPrompt="1"/>
          </p:nvPr>
        </p:nvSpPr>
        <p:spPr>
          <a:xfrm>
            <a:off x="342900" y="133004"/>
            <a:ext cx="11061700" cy="781396"/>
          </a:xfrm>
          <a:prstGeom prst="rect">
            <a:avLst/>
          </a:prstGeom>
        </p:spPr>
        <p:txBody>
          <a:bodyPr anchor="ctr">
            <a:normAutofit/>
          </a:bodyPr>
          <a:lstStyle>
            <a:lvl1pPr>
              <a:defRPr sz="4000"/>
            </a:lvl1pPr>
          </a:lstStyle>
          <a:p>
            <a:r>
              <a:rPr lang="en-US" dirty="0"/>
              <a:t>Slide Title</a:t>
            </a:r>
          </a:p>
        </p:txBody>
      </p:sp>
      <p:sp>
        <p:nvSpPr>
          <p:cNvPr id="8" name="Content Placeholder 1">
            <a:extLst>
              <a:ext uri="{FF2B5EF4-FFF2-40B4-BE49-F238E27FC236}">
                <a16:creationId xmlns:a16="http://schemas.microsoft.com/office/drawing/2014/main" id="{02610728-DAF1-4EA9-BC5D-55B0493C98E6}"/>
              </a:ext>
            </a:extLst>
          </p:cNvPr>
          <p:cNvSpPr>
            <a:spLocks noGrp="1"/>
          </p:cNvSpPr>
          <p:nvPr>
            <p:ph sz="quarter" idx="11" hasCustomPrompt="1"/>
          </p:nvPr>
        </p:nvSpPr>
        <p:spPr>
          <a:xfrm>
            <a:off x="342900" y="1104900"/>
            <a:ext cx="11061700" cy="2361510"/>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9" name="Content Placeholder 1">
            <a:extLst>
              <a:ext uri="{FF2B5EF4-FFF2-40B4-BE49-F238E27FC236}">
                <a16:creationId xmlns:a16="http://schemas.microsoft.com/office/drawing/2014/main" id="{FFC899AB-4250-46A0-9465-4BC75F8258D2}"/>
              </a:ext>
            </a:extLst>
          </p:cNvPr>
          <p:cNvSpPr>
            <a:spLocks noGrp="1"/>
          </p:cNvSpPr>
          <p:nvPr>
            <p:ph sz="quarter" idx="12" hasCustomPrompt="1"/>
          </p:nvPr>
        </p:nvSpPr>
        <p:spPr>
          <a:xfrm>
            <a:off x="342900" y="3574472"/>
            <a:ext cx="11061700" cy="2750127"/>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10" name="Appendix Link">
            <a:extLst>
              <a:ext uri="{FF2B5EF4-FFF2-40B4-BE49-F238E27FC236}">
                <a16:creationId xmlns:a16="http://schemas.microsoft.com/office/drawing/2014/main" id="{C2EE218D-CCD8-4011-90FD-D48CC2CD4EB7}"/>
              </a:ext>
            </a:extLst>
          </p:cNvPr>
          <p:cNvSpPr>
            <a:spLocks noGrp="1"/>
          </p:cNvSpPr>
          <p:nvPr>
            <p:ph type="body" sz="quarter" idx="13" hasCustomPrompt="1"/>
          </p:nvPr>
        </p:nvSpPr>
        <p:spPr>
          <a:xfrm>
            <a:off x="3976176" y="6324600"/>
            <a:ext cx="3145679" cy="190500"/>
          </a:xfrm>
        </p:spPr>
        <p:txBody>
          <a:bodyPr anchor="b">
            <a:noAutofit/>
          </a:bodyPr>
          <a:lstStyle>
            <a:lvl1pPr algn="ctr">
              <a:defRPr sz="900"/>
            </a:lvl1pPr>
          </a:lstStyle>
          <a:p>
            <a:pPr lvl="0"/>
            <a:r>
              <a:rPr lang="en-US" dirty="0"/>
              <a:t>Add text alternative link, if needed.</a:t>
            </a:r>
          </a:p>
        </p:txBody>
      </p:sp>
      <p:sp>
        <p:nvSpPr>
          <p:cNvPr id="12" name="Slide Number Placeholder 4">
            <a:extLst>
              <a:ext uri="{FF2B5EF4-FFF2-40B4-BE49-F238E27FC236}">
                <a16:creationId xmlns:a16="http://schemas.microsoft.com/office/drawing/2014/main" id="{98C09F79-B477-40E0-8F9B-1B2A1FBD5FB8}"/>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
        <p:nvSpPr>
          <p:cNvPr id="14" name="Footer Placeholder 3">
            <a:extLst>
              <a:ext uri="{FF2B5EF4-FFF2-40B4-BE49-F238E27FC236}">
                <a16:creationId xmlns:a16="http://schemas.microsoft.com/office/drawing/2014/main" id="{2B3D0DD9-189A-4A34-BD49-00CF7BA119CC}"/>
              </a:ext>
            </a:extLst>
          </p:cNvPr>
          <p:cNvSpPr>
            <a:spLocks noGrp="1"/>
          </p:cNvSpPr>
          <p:nvPr>
            <p:ph type="ftr" sz="quarter" idx="14"/>
          </p:nvPr>
        </p:nvSpPr>
        <p:spPr>
          <a:xfrm>
            <a:off x="1443272" y="6573052"/>
            <a:ext cx="8545888" cy="262408"/>
          </a:xfrm>
        </p:spPr>
        <p:txBody>
          <a:bodyPr/>
          <a:lstStyle/>
          <a:p>
            <a:r>
              <a:rPr lang="en-US" dirty="0"/>
              <a:t>Copyright 2023 - United Instructors &amp; Textbook Authors Co-op - SociologicalYOU - ISBN 978-1-64007-406-4 - All Rights Reserved</a:t>
            </a:r>
          </a:p>
        </p:txBody>
      </p:sp>
    </p:spTree>
    <p:extLst>
      <p:ext uri="{BB962C8B-B14F-4D97-AF65-F5344CB8AC3E}">
        <p14:creationId xmlns:p14="http://schemas.microsoft.com/office/powerpoint/2010/main" val="2476912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nd_Two Horizontal Main Placeholders">
    <p:spTree>
      <p:nvGrpSpPr>
        <p:cNvPr id="1" name=""/>
        <p:cNvGrpSpPr/>
        <p:nvPr/>
      </p:nvGrpSpPr>
      <p:grpSpPr>
        <a:xfrm>
          <a:off x="0" y="0"/>
          <a:ext cx="0" cy="0"/>
          <a:chOff x="0" y="0"/>
          <a:chExt cx="0" cy="0"/>
        </a:xfrm>
      </p:grpSpPr>
      <p:sp>
        <p:nvSpPr>
          <p:cNvPr id="8" name="Slide Title">
            <a:extLst>
              <a:ext uri="{FF2B5EF4-FFF2-40B4-BE49-F238E27FC236}">
                <a16:creationId xmlns:a16="http://schemas.microsoft.com/office/drawing/2014/main" id="{4FA4450E-9908-46AE-9428-49CD0AF3582F}"/>
              </a:ext>
            </a:extLst>
          </p:cNvPr>
          <p:cNvSpPr>
            <a:spLocks noGrp="1"/>
          </p:cNvSpPr>
          <p:nvPr>
            <p:ph type="title" hasCustomPrompt="1"/>
          </p:nvPr>
        </p:nvSpPr>
        <p:spPr>
          <a:xfrm>
            <a:off x="342900" y="133004"/>
            <a:ext cx="11010900" cy="781396"/>
          </a:xfrm>
          <a:prstGeom prst="rect">
            <a:avLst/>
          </a:prstGeom>
        </p:spPr>
        <p:txBody>
          <a:bodyPr anchor="ctr">
            <a:normAutofit/>
          </a:bodyPr>
          <a:lstStyle>
            <a:lvl1pPr>
              <a:defRPr sz="4000"/>
            </a:lvl1pPr>
          </a:lstStyle>
          <a:p>
            <a:r>
              <a:rPr lang="en-US" dirty="0"/>
              <a:t>Slide Title</a:t>
            </a:r>
          </a:p>
        </p:txBody>
      </p:sp>
      <p:sp>
        <p:nvSpPr>
          <p:cNvPr id="9" name="Content Placeholder 1">
            <a:extLst>
              <a:ext uri="{FF2B5EF4-FFF2-40B4-BE49-F238E27FC236}">
                <a16:creationId xmlns:a16="http://schemas.microsoft.com/office/drawing/2014/main" id="{29D06FC2-364F-4F9B-9392-5B038E66DE79}"/>
              </a:ext>
            </a:extLst>
          </p:cNvPr>
          <p:cNvSpPr>
            <a:spLocks noGrp="1"/>
          </p:cNvSpPr>
          <p:nvPr>
            <p:ph sz="quarter" idx="11" hasCustomPrompt="1"/>
          </p:nvPr>
        </p:nvSpPr>
        <p:spPr>
          <a:xfrm>
            <a:off x="342900" y="1110460"/>
            <a:ext cx="11010900" cy="2488952"/>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10" name="Content Placeholder 1">
            <a:extLst>
              <a:ext uri="{FF2B5EF4-FFF2-40B4-BE49-F238E27FC236}">
                <a16:creationId xmlns:a16="http://schemas.microsoft.com/office/drawing/2014/main" id="{3D134515-6ABF-4D69-87E9-52C5A94AF71B}"/>
              </a:ext>
            </a:extLst>
          </p:cNvPr>
          <p:cNvSpPr>
            <a:spLocks noGrp="1"/>
          </p:cNvSpPr>
          <p:nvPr>
            <p:ph sz="quarter" idx="12" hasCustomPrompt="1"/>
          </p:nvPr>
        </p:nvSpPr>
        <p:spPr>
          <a:xfrm>
            <a:off x="342900" y="3746212"/>
            <a:ext cx="11010900" cy="2578387"/>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11" name="Slide Number Placeholder 4">
            <a:extLst>
              <a:ext uri="{FF2B5EF4-FFF2-40B4-BE49-F238E27FC236}">
                <a16:creationId xmlns:a16="http://schemas.microsoft.com/office/drawing/2014/main" id="{E899011F-BE0E-4911-BBA3-D057EAC1CBAC}"/>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
        <p:nvSpPr>
          <p:cNvPr id="12" name="Footer Placeholder 3">
            <a:extLst>
              <a:ext uri="{FF2B5EF4-FFF2-40B4-BE49-F238E27FC236}">
                <a16:creationId xmlns:a16="http://schemas.microsoft.com/office/drawing/2014/main" id="{BD8B75E7-40DF-4B3C-A7D3-EE983C3FA67E}"/>
              </a:ext>
            </a:extLst>
          </p:cNvPr>
          <p:cNvSpPr>
            <a:spLocks noGrp="1"/>
          </p:cNvSpPr>
          <p:nvPr>
            <p:ph type="ftr" sz="quarter" idx="13"/>
          </p:nvPr>
        </p:nvSpPr>
        <p:spPr>
          <a:xfrm>
            <a:off x="1443272" y="6573052"/>
            <a:ext cx="8545888" cy="262408"/>
          </a:xfrm>
        </p:spPr>
        <p:txBody>
          <a:bodyPr/>
          <a:lstStyle/>
          <a:p>
            <a:r>
              <a:rPr lang="en-US" dirty="0"/>
              <a:t>Copyright 2023 - United Instructors &amp; Textbook Authors Co-op - SociologicalYOU - ISBN 978-1-64007-406-4 - All Rights Reserved</a:t>
            </a:r>
          </a:p>
        </p:txBody>
      </p:sp>
    </p:spTree>
    <p:extLst>
      <p:ext uri="{BB962C8B-B14F-4D97-AF65-F5344CB8AC3E}">
        <p14:creationId xmlns:p14="http://schemas.microsoft.com/office/powerpoint/2010/main" val="2195380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image" Target="../media/image3.png"/><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image" Target="../media/image3.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22.xml"/><Relationship Id="rId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24C5753B-6C80-4A58-A648-8D4669B412FE}"/>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25078" y="-159798"/>
            <a:ext cx="3758587" cy="7203959"/>
          </a:xfrm>
          <a:prstGeom prst="rect">
            <a:avLst/>
          </a:prstGeom>
        </p:spPr>
      </p:pic>
      <p:pic>
        <p:nvPicPr>
          <p:cNvPr id="17" name="Graphic 16">
            <a:extLst>
              <a:ext uri="{FF2B5EF4-FFF2-40B4-BE49-F238E27FC236}">
                <a16:creationId xmlns:a16="http://schemas.microsoft.com/office/drawing/2014/main" id="{479AEA0E-EE58-4C94-94D6-E0034E3B2AC8}"/>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356750" y="210322"/>
            <a:ext cx="2652181" cy="779057"/>
          </a:xfrm>
          <a:prstGeom prst="rect">
            <a:avLst/>
          </a:prstGeom>
        </p:spPr>
      </p:pic>
      <p:sp>
        <p:nvSpPr>
          <p:cNvPr id="18" name="Rectangle 17">
            <a:extLst>
              <a:ext uri="{FF2B5EF4-FFF2-40B4-BE49-F238E27FC236}">
                <a16:creationId xmlns:a16="http://schemas.microsoft.com/office/drawing/2014/main" id="{CB8C6872-9546-4AC1-94E2-210DA496D118}"/>
              </a:ext>
            </a:extLst>
          </p:cNvPr>
          <p:cNvSpPr/>
          <p:nvPr userDrawn="1"/>
        </p:nvSpPr>
        <p:spPr>
          <a:xfrm>
            <a:off x="11795534" y="3429000"/>
            <a:ext cx="396465" cy="3429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AA207701-12A0-4D10-9B57-762DF716FA8C}"/>
              </a:ext>
            </a:extLst>
          </p:cNvPr>
          <p:cNvSpPr/>
          <p:nvPr userDrawn="1"/>
        </p:nvSpPr>
        <p:spPr>
          <a:xfrm>
            <a:off x="11795533" y="0"/>
            <a:ext cx="396465" cy="34290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7A82FA7-A615-4BA5-A96B-548BFCB4EFFB}"/>
              </a:ext>
            </a:extLst>
          </p:cNvPr>
          <p:cNvSpPr txBox="1"/>
          <p:nvPr userDrawn="1"/>
        </p:nvSpPr>
        <p:spPr>
          <a:xfrm>
            <a:off x="4064320" y="430573"/>
            <a:ext cx="4806176" cy="307777"/>
          </a:xfrm>
          <a:prstGeom prst="rect">
            <a:avLst/>
          </a:prstGeom>
          <a:noFill/>
        </p:spPr>
        <p:txBody>
          <a:bodyPr wrap="square" rtlCol="0">
            <a:spAutoFit/>
          </a:bodyPr>
          <a:lstStyle/>
          <a:p>
            <a:r>
              <a:rPr lang="en-US" sz="1400" b="0" i="0" kern="1200" dirty="0">
                <a:solidFill>
                  <a:schemeClr val="accent4"/>
                </a:solidFill>
                <a:effectLst/>
                <a:latin typeface="Open Sans" panose="020B0606030504020204" pitchFamily="34" charset="0"/>
                <a:ea typeface="Open Sans" panose="020B0606030504020204" pitchFamily="34" charset="0"/>
                <a:cs typeface="Open Sans" panose="020B0606030504020204" pitchFamily="34" charset="0"/>
              </a:rPr>
              <a:t>CONNECTING SOCIOLOGY AND YOU!</a:t>
            </a:r>
          </a:p>
        </p:txBody>
      </p:sp>
      <p:sp>
        <p:nvSpPr>
          <p:cNvPr id="23" name="Rectangle 22">
            <a:extLst>
              <a:ext uri="{FF2B5EF4-FFF2-40B4-BE49-F238E27FC236}">
                <a16:creationId xmlns:a16="http://schemas.microsoft.com/office/drawing/2014/main" id="{8381C13D-5022-4BBC-AAF5-B4D8AAF836FA}"/>
              </a:ext>
            </a:extLst>
          </p:cNvPr>
          <p:cNvSpPr/>
          <p:nvPr userDrawn="1"/>
        </p:nvSpPr>
        <p:spPr>
          <a:xfrm>
            <a:off x="3243618" y="843379"/>
            <a:ext cx="7525000" cy="53266"/>
          </a:xfrm>
          <a:prstGeom prst="rect">
            <a:avLst/>
          </a:prstGeom>
          <a:gradFill flip="none" rotWithShape="1">
            <a:gsLst>
              <a:gs pos="24000">
                <a:schemeClr val="accent5">
                  <a:lumMod val="5000"/>
                  <a:lumOff val="95000"/>
                </a:schemeClr>
              </a:gs>
              <a:gs pos="61000">
                <a:schemeClr val="accent5">
                  <a:lumMod val="45000"/>
                  <a:lumOff val="55000"/>
                </a:schemeClr>
              </a:gs>
              <a:gs pos="83000">
                <a:schemeClr val="accent5">
                  <a:lumMod val="45000"/>
                  <a:lumOff val="55000"/>
                </a:schemeClr>
              </a:gs>
              <a:gs pos="100000">
                <a:schemeClr val="accent5">
                  <a:lumMod val="30000"/>
                  <a:lumOff val="7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5" name="Flowchart: Process 24">
            <a:extLst>
              <a:ext uri="{FF2B5EF4-FFF2-40B4-BE49-F238E27FC236}">
                <a16:creationId xmlns:a16="http://schemas.microsoft.com/office/drawing/2014/main" id="{26D6E686-1DA3-418E-9F0B-E059456D982E}"/>
              </a:ext>
            </a:extLst>
          </p:cNvPr>
          <p:cNvSpPr/>
          <p:nvPr userDrawn="1"/>
        </p:nvSpPr>
        <p:spPr>
          <a:xfrm>
            <a:off x="0" y="6514599"/>
            <a:ext cx="11795533" cy="31387"/>
          </a:xfrm>
          <a:prstGeom prst="flowChartProcess">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lide Number Placeholder 4">
            <a:extLst>
              <a:ext uri="{FF2B5EF4-FFF2-40B4-BE49-F238E27FC236}">
                <a16:creationId xmlns:a16="http://schemas.microsoft.com/office/drawing/2014/main" id="{80263B88-5D6B-4644-8D37-44110E8B80F1}"/>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
        <p:nvSpPr>
          <p:cNvPr id="27" name="Footer Placeholder 3">
            <a:extLst>
              <a:ext uri="{FF2B5EF4-FFF2-40B4-BE49-F238E27FC236}">
                <a16:creationId xmlns:a16="http://schemas.microsoft.com/office/drawing/2014/main" id="{4A81C3C6-3199-455E-990E-6A8FA2CAB044}"/>
              </a:ext>
            </a:extLst>
          </p:cNvPr>
          <p:cNvSpPr>
            <a:spLocks noGrp="1"/>
          </p:cNvSpPr>
          <p:nvPr>
            <p:ph type="ftr" sz="quarter" idx="3"/>
          </p:nvPr>
        </p:nvSpPr>
        <p:spPr>
          <a:xfrm>
            <a:off x="1443272" y="6556426"/>
            <a:ext cx="8545888" cy="262408"/>
          </a:xfrm>
          <a:prstGeom prst="rect">
            <a:avLst/>
          </a:prstGeom>
        </p:spPr>
        <p:txBody>
          <a:bodyPr/>
          <a:lstStyle>
            <a:lvl1pPr>
              <a:defRPr sz="1200">
                <a:solidFill>
                  <a:schemeClr val="bg2">
                    <a:lumMod val="65000"/>
                  </a:schemeClr>
                </a:solidFill>
              </a:defRPr>
            </a:lvl1pPr>
          </a:lstStyle>
          <a:p>
            <a:r>
              <a:rPr lang="en-US" dirty="0"/>
              <a:t>Copyright 2023 - United Instructors &amp; Textbook Authors Co-op - SociologicalYOU - ISBN 978-1-64007-406-4 - All Rights Reserved</a:t>
            </a:r>
          </a:p>
        </p:txBody>
      </p:sp>
    </p:spTree>
    <p:extLst>
      <p:ext uri="{BB962C8B-B14F-4D97-AF65-F5344CB8AC3E}">
        <p14:creationId xmlns:p14="http://schemas.microsoft.com/office/powerpoint/2010/main" val="35728589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51" r:id="rId3"/>
    <p:sldLayoutId id="2147483660" r:id="rId4"/>
    <p:sldLayoutId id="2147483652" r:id="rId5"/>
  </p:sldLayoutIdLst>
  <p:hf hdr="0" dt="0"/>
  <p:txStyles>
    <p:titleStyle>
      <a:lvl1pPr algn="l" defTabSz="914400" rtl="0" eaLnBrk="1" latinLnBrk="0" hangingPunct="1">
        <a:lnSpc>
          <a:spcPct val="90000"/>
        </a:lnSpc>
        <a:spcBef>
          <a:spcPct val="0"/>
        </a:spcBef>
        <a:buNone/>
        <a:defRPr sz="5000" b="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04" userDrawn="1">
          <p15:clr>
            <a:srgbClr val="F26B43"/>
          </p15:clr>
        </p15:guide>
        <p15:guide id="2" pos="288" userDrawn="1">
          <p15:clr>
            <a:srgbClr val="F26B43"/>
          </p15:clr>
        </p15:guide>
        <p15:guide id="3" pos="7176" userDrawn="1">
          <p15:clr>
            <a:srgbClr val="F26B43"/>
          </p15:clr>
        </p15:guide>
        <p15:guide id="4" orient="horz" pos="770" userDrawn="1">
          <p15:clr>
            <a:srgbClr val="F26B43"/>
          </p15:clr>
        </p15:guide>
        <p15:guide id="5" pos="408" userDrawn="1">
          <p15:clr>
            <a:srgbClr val="F26B43"/>
          </p15:clr>
        </p15:guide>
        <p15:guide id="7" orient="horz" pos="64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7764568-8973-42CA-A715-4510316220D8}"/>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125078" y="-159798"/>
            <a:ext cx="3758587" cy="7203959"/>
          </a:xfrm>
          <a:prstGeom prst="rect">
            <a:avLst/>
          </a:prstGeom>
        </p:spPr>
      </p:pic>
      <p:pic>
        <p:nvPicPr>
          <p:cNvPr id="8" name="Graphic 7">
            <a:extLst>
              <a:ext uri="{FF2B5EF4-FFF2-40B4-BE49-F238E27FC236}">
                <a16:creationId xmlns:a16="http://schemas.microsoft.com/office/drawing/2014/main" id="{8A0348EB-631C-4204-BB0B-523C8A66C1A7}"/>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207927" y="6576636"/>
            <a:ext cx="868925" cy="255240"/>
          </a:xfrm>
          <a:prstGeom prst="rect">
            <a:avLst/>
          </a:prstGeom>
        </p:spPr>
      </p:pic>
      <p:sp>
        <p:nvSpPr>
          <p:cNvPr id="9" name="Rectangle 8">
            <a:extLst>
              <a:ext uri="{FF2B5EF4-FFF2-40B4-BE49-F238E27FC236}">
                <a16:creationId xmlns:a16="http://schemas.microsoft.com/office/drawing/2014/main" id="{9E6E31AB-27CD-4723-8F47-131D6135F839}"/>
              </a:ext>
            </a:extLst>
          </p:cNvPr>
          <p:cNvSpPr/>
          <p:nvPr userDrawn="1"/>
        </p:nvSpPr>
        <p:spPr>
          <a:xfrm>
            <a:off x="11795534" y="3429000"/>
            <a:ext cx="396465" cy="3429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87FB49D-2241-4221-958D-336324E29831}"/>
              </a:ext>
            </a:extLst>
          </p:cNvPr>
          <p:cNvSpPr/>
          <p:nvPr userDrawn="1"/>
        </p:nvSpPr>
        <p:spPr>
          <a:xfrm>
            <a:off x="11795533" y="0"/>
            <a:ext cx="396465" cy="34290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D54B83A-3CB8-4374-A156-BCDE261434F4}"/>
              </a:ext>
            </a:extLst>
          </p:cNvPr>
          <p:cNvSpPr/>
          <p:nvPr userDrawn="1"/>
        </p:nvSpPr>
        <p:spPr>
          <a:xfrm>
            <a:off x="342900" y="867206"/>
            <a:ext cx="10421805" cy="45956"/>
          </a:xfrm>
          <a:prstGeom prst="rect">
            <a:avLst/>
          </a:prstGeom>
          <a:gradFill flip="none" rotWithShape="1">
            <a:gsLst>
              <a:gs pos="24000">
                <a:schemeClr val="accent5">
                  <a:lumMod val="5000"/>
                  <a:lumOff val="95000"/>
                </a:schemeClr>
              </a:gs>
              <a:gs pos="61000">
                <a:schemeClr val="accent5">
                  <a:lumMod val="45000"/>
                  <a:lumOff val="55000"/>
                </a:schemeClr>
              </a:gs>
              <a:gs pos="83000">
                <a:schemeClr val="accent5">
                  <a:lumMod val="45000"/>
                  <a:lumOff val="55000"/>
                </a:schemeClr>
              </a:gs>
              <a:gs pos="100000">
                <a:schemeClr val="accent5">
                  <a:lumMod val="30000"/>
                  <a:lumOff val="7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3" name="Flowchart: Process 12">
            <a:extLst>
              <a:ext uri="{FF2B5EF4-FFF2-40B4-BE49-F238E27FC236}">
                <a16:creationId xmlns:a16="http://schemas.microsoft.com/office/drawing/2014/main" id="{ACAF9616-92F1-4916-82F0-71DBCC80FF89}"/>
              </a:ext>
            </a:extLst>
          </p:cNvPr>
          <p:cNvSpPr/>
          <p:nvPr userDrawn="1"/>
        </p:nvSpPr>
        <p:spPr>
          <a:xfrm>
            <a:off x="0" y="6514599"/>
            <a:ext cx="11795533" cy="31387"/>
          </a:xfrm>
          <a:prstGeom prst="flowChartProcess">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4">
            <a:extLst>
              <a:ext uri="{FF2B5EF4-FFF2-40B4-BE49-F238E27FC236}">
                <a16:creationId xmlns:a16="http://schemas.microsoft.com/office/drawing/2014/main" id="{D63BD76C-2847-414A-9D7B-97F1C71D5A73}"/>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
        <p:nvSpPr>
          <p:cNvPr id="15" name="Footer Placeholder 3">
            <a:extLst>
              <a:ext uri="{FF2B5EF4-FFF2-40B4-BE49-F238E27FC236}">
                <a16:creationId xmlns:a16="http://schemas.microsoft.com/office/drawing/2014/main" id="{FBFBCC76-12C3-4A52-ACA5-F2AC95F4A4F6}"/>
              </a:ext>
            </a:extLst>
          </p:cNvPr>
          <p:cNvSpPr>
            <a:spLocks noGrp="1"/>
          </p:cNvSpPr>
          <p:nvPr>
            <p:ph type="ftr" sz="quarter" idx="3"/>
          </p:nvPr>
        </p:nvSpPr>
        <p:spPr>
          <a:xfrm>
            <a:off x="1443272" y="6573052"/>
            <a:ext cx="8545888" cy="262408"/>
          </a:xfrm>
          <a:prstGeom prst="rect">
            <a:avLst/>
          </a:prstGeom>
        </p:spPr>
        <p:txBody>
          <a:bodyPr/>
          <a:lstStyle>
            <a:lvl1pPr>
              <a:defRPr sz="1200">
                <a:solidFill>
                  <a:schemeClr val="bg2">
                    <a:lumMod val="65000"/>
                  </a:schemeClr>
                </a:solidFill>
              </a:defRPr>
            </a:lvl1pPr>
          </a:lstStyle>
          <a:p>
            <a:r>
              <a:rPr lang="en-US" dirty="0"/>
              <a:t>Copyright 2023 - United Instructors &amp; Textbook Authors Co-op - SociologicalYOU - ISBN 978-1-64007-406-4 - All Rights Reserved</a:t>
            </a:r>
          </a:p>
        </p:txBody>
      </p:sp>
      <p:sp>
        <p:nvSpPr>
          <p:cNvPr id="16" name="Title Placeholder">
            <a:extLst>
              <a:ext uri="{FF2B5EF4-FFF2-40B4-BE49-F238E27FC236}">
                <a16:creationId xmlns:a16="http://schemas.microsoft.com/office/drawing/2014/main" id="{A8DDBB33-BC2C-42AD-8859-7BA2D62BFFC4}"/>
              </a:ext>
            </a:extLst>
          </p:cNvPr>
          <p:cNvSpPr>
            <a:spLocks noGrp="1"/>
          </p:cNvSpPr>
          <p:nvPr>
            <p:ph type="title"/>
          </p:nvPr>
        </p:nvSpPr>
        <p:spPr>
          <a:xfrm>
            <a:off x="342899" y="181405"/>
            <a:ext cx="11020426" cy="685800"/>
          </a:xfrm>
          <a:prstGeom prst="rect">
            <a:avLst/>
          </a:prstGeom>
        </p:spPr>
        <p:txBody>
          <a:bodyPr vert="horz" lIns="91440" tIns="45720" rIns="91440" bIns="45720" rtlCol="0" anchor="ctr">
            <a:normAutofit/>
          </a:bodyPr>
          <a:lstStyle/>
          <a:p>
            <a:r>
              <a:rPr lang="en-US" dirty="0"/>
              <a:t>Title goes here</a:t>
            </a:r>
          </a:p>
        </p:txBody>
      </p:sp>
      <p:sp>
        <p:nvSpPr>
          <p:cNvPr id="17" name="Text Placeholder">
            <a:extLst>
              <a:ext uri="{FF2B5EF4-FFF2-40B4-BE49-F238E27FC236}">
                <a16:creationId xmlns:a16="http://schemas.microsoft.com/office/drawing/2014/main" id="{1A7F3574-3274-4675-9171-32FBD9CAE85D}"/>
              </a:ext>
            </a:extLst>
          </p:cNvPr>
          <p:cNvSpPr>
            <a:spLocks noGrp="1"/>
          </p:cNvSpPr>
          <p:nvPr>
            <p:ph type="body" idx="1"/>
          </p:nvPr>
        </p:nvSpPr>
        <p:spPr>
          <a:xfrm>
            <a:off x="342899" y="1104900"/>
            <a:ext cx="11010901" cy="520099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67800174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5" r:id="rId9"/>
    <p:sldLayoutId id="2147483673" r:id="rId10"/>
    <p:sldLayoutId id="2147483674" r:id="rId11"/>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 userDrawn="1">
          <p15:clr>
            <a:srgbClr val="F26B43"/>
          </p15:clr>
        </p15:guide>
        <p15:guide id="2" pos="7152" userDrawn="1">
          <p15:clr>
            <a:srgbClr val="F26B43"/>
          </p15:clr>
        </p15:guide>
        <p15:guide id="3" pos="216" userDrawn="1">
          <p15:clr>
            <a:srgbClr val="F26B43"/>
          </p15:clr>
        </p15:guide>
        <p15:guide id="4" orient="horz" pos="696" userDrawn="1">
          <p15:clr>
            <a:srgbClr val="F26B43"/>
          </p15:clr>
        </p15:guide>
        <p15:guide id="5" orient="horz" pos="4104" userDrawn="1">
          <p15:clr>
            <a:srgbClr val="F26B43"/>
          </p15:clr>
        </p15:guide>
        <p15:guide id="6" orient="horz" pos="398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91D348E7-9057-446A-985D-28ABE79EA97E}"/>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207927" y="6576636"/>
            <a:ext cx="868925" cy="255240"/>
          </a:xfrm>
          <a:prstGeom prst="rect">
            <a:avLst/>
          </a:prstGeom>
        </p:spPr>
      </p:pic>
      <p:sp>
        <p:nvSpPr>
          <p:cNvPr id="9" name="Rectangle 8">
            <a:extLst>
              <a:ext uri="{FF2B5EF4-FFF2-40B4-BE49-F238E27FC236}">
                <a16:creationId xmlns:a16="http://schemas.microsoft.com/office/drawing/2014/main" id="{0114377A-DF3A-4272-98E2-FD2C2CBBD5AB}"/>
              </a:ext>
            </a:extLst>
          </p:cNvPr>
          <p:cNvSpPr/>
          <p:nvPr userDrawn="1"/>
        </p:nvSpPr>
        <p:spPr>
          <a:xfrm>
            <a:off x="9989160" y="1048610"/>
            <a:ext cx="2202839" cy="5809390"/>
          </a:xfrm>
          <a:custGeom>
            <a:avLst/>
            <a:gdLst>
              <a:gd name="connsiteX0" fmla="*/ 0 w 2202839"/>
              <a:gd name="connsiteY0" fmla="*/ 0 h 4061534"/>
              <a:gd name="connsiteX1" fmla="*/ 2202839 w 2202839"/>
              <a:gd name="connsiteY1" fmla="*/ 0 h 4061534"/>
              <a:gd name="connsiteX2" fmla="*/ 2202839 w 2202839"/>
              <a:gd name="connsiteY2" fmla="*/ 4061534 h 4061534"/>
              <a:gd name="connsiteX3" fmla="*/ 0 w 2202839"/>
              <a:gd name="connsiteY3" fmla="*/ 4061534 h 4061534"/>
              <a:gd name="connsiteX4" fmla="*/ 0 w 2202839"/>
              <a:gd name="connsiteY4" fmla="*/ 0 h 4061534"/>
              <a:gd name="connsiteX0" fmla="*/ 0 w 2202839"/>
              <a:gd name="connsiteY0" fmla="*/ 4061534 h 4061534"/>
              <a:gd name="connsiteX1" fmla="*/ 2202839 w 2202839"/>
              <a:gd name="connsiteY1" fmla="*/ 0 h 4061534"/>
              <a:gd name="connsiteX2" fmla="*/ 2202839 w 2202839"/>
              <a:gd name="connsiteY2" fmla="*/ 4061534 h 4061534"/>
              <a:gd name="connsiteX3" fmla="*/ 0 w 2202839"/>
              <a:gd name="connsiteY3" fmla="*/ 4061534 h 4061534"/>
            </a:gdLst>
            <a:ahLst/>
            <a:cxnLst>
              <a:cxn ang="0">
                <a:pos x="connsiteX0" y="connsiteY0"/>
              </a:cxn>
              <a:cxn ang="0">
                <a:pos x="connsiteX1" y="connsiteY1"/>
              </a:cxn>
              <a:cxn ang="0">
                <a:pos x="connsiteX2" y="connsiteY2"/>
              </a:cxn>
              <a:cxn ang="0">
                <a:pos x="connsiteX3" y="connsiteY3"/>
              </a:cxn>
            </a:cxnLst>
            <a:rect l="l" t="t" r="r" b="b"/>
            <a:pathLst>
              <a:path w="2202839" h="4061534">
                <a:moveTo>
                  <a:pt x="0" y="4061534"/>
                </a:moveTo>
                <a:lnTo>
                  <a:pt x="2202839" y="0"/>
                </a:lnTo>
                <a:lnTo>
                  <a:pt x="2202839" y="4061534"/>
                </a:lnTo>
                <a:lnTo>
                  <a:pt x="0" y="4061534"/>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C6D68CB-702C-4F43-8192-AA2C30C0FCF0}"/>
              </a:ext>
            </a:extLst>
          </p:cNvPr>
          <p:cNvSpPr/>
          <p:nvPr userDrawn="1"/>
        </p:nvSpPr>
        <p:spPr>
          <a:xfrm>
            <a:off x="9989159" y="0"/>
            <a:ext cx="2202839" cy="2796466"/>
          </a:xfrm>
          <a:custGeom>
            <a:avLst/>
            <a:gdLst>
              <a:gd name="connsiteX0" fmla="*/ 0 w 2202839"/>
              <a:gd name="connsiteY0" fmla="*/ 0 h 2796466"/>
              <a:gd name="connsiteX1" fmla="*/ 2202839 w 2202839"/>
              <a:gd name="connsiteY1" fmla="*/ 0 h 2796466"/>
              <a:gd name="connsiteX2" fmla="*/ 2202839 w 2202839"/>
              <a:gd name="connsiteY2" fmla="*/ 2796466 h 2796466"/>
              <a:gd name="connsiteX3" fmla="*/ 0 w 2202839"/>
              <a:gd name="connsiteY3" fmla="*/ 2796466 h 2796466"/>
              <a:gd name="connsiteX4" fmla="*/ 0 w 2202839"/>
              <a:gd name="connsiteY4" fmla="*/ 0 h 2796466"/>
              <a:gd name="connsiteX0" fmla="*/ 0 w 2202839"/>
              <a:gd name="connsiteY0" fmla="*/ 0 h 2796466"/>
              <a:gd name="connsiteX1" fmla="*/ 2202839 w 2202839"/>
              <a:gd name="connsiteY1" fmla="*/ 0 h 2796466"/>
              <a:gd name="connsiteX2" fmla="*/ 2202839 w 2202839"/>
              <a:gd name="connsiteY2" fmla="*/ 2796466 h 2796466"/>
              <a:gd name="connsiteX3" fmla="*/ 0 w 2202839"/>
              <a:gd name="connsiteY3" fmla="*/ 0 h 2796466"/>
            </a:gdLst>
            <a:ahLst/>
            <a:cxnLst>
              <a:cxn ang="0">
                <a:pos x="connsiteX0" y="connsiteY0"/>
              </a:cxn>
              <a:cxn ang="0">
                <a:pos x="connsiteX1" y="connsiteY1"/>
              </a:cxn>
              <a:cxn ang="0">
                <a:pos x="connsiteX2" y="connsiteY2"/>
              </a:cxn>
              <a:cxn ang="0">
                <a:pos x="connsiteX3" y="connsiteY3"/>
              </a:cxn>
            </a:cxnLst>
            <a:rect l="l" t="t" r="r" b="b"/>
            <a:pathLst>
              <a:path w="2202839" h="2796466">
                <a:moveTo>
                  <a:pt x="0" y="0"/>
                </a:moveTo>
                <a:lnTo>
                  <a:pt x="2202839" y="0"/>
                </a:lnTo>
                <a:lnTo>
                  <a:pt x="2202839" y="2796466"/>
                </a:lnTo>
                <a:lnTo>
                  <a:pt x="0" y="0"/>
                </a:ln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Process 11">
            <a:extLst>
              <a:ext uri="{FF2B5EF4-FFF2-40B4-BE49-F238E27FC236}">
                <a16:creationId xmlns:a16="http://schemas.microsoft.com/office/drawing/2014/main" id="{2EDD7324-67E1-4605-87DB-95185789A441}"/>
              </a:ext>
            </a:extLst>
          </p:cNvPr>
          <p:cNvSpPr/>
          <p:nvPr userDrawn="1"/>
        </p:nvSpPr>
        <p:spPr>
          <a:xfrm>
            <a:off x="0" y="6514599"/>
            <a:ext cx="9989159" cy="45719"/>
          </a:xfrm>
          <a:prstGeom prst="flowChartProcess">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4">
            <a:extLst>
              <a:ext uri="{FF2B5EF4-FFF2-40B4-BE49-F238E27FC236}">
                <a16:creationId xmlns:a16="http://schemas.microsoft.com/office/drawing/2014/main" id="{6C8420F3-29BE-4645-AFAB-7613012B320A}"/>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bg2"/>
                </a:solidFill>
              </a:defRPr>
            </a:lvl1pPr>
          </a:lstStyle>
          <a:p>
            <a:fld id="{634AE98D-A3AE-4130-B41C-175A6CE8A783}" type="slidenum">
              <a:rPr lang="en-US" smtClean="0"/>
              <a:pPr/>
              <a:t>‹#›</a:t>
            </a:fld>
            <a:endParaRPr lang="en-US" dirty="0"/>
          </a:p>
        </p:txBody>
      </p:sp>
      <p:sp>
        <p:nvSpPr>
          <p:cNvPr id="14" name="Footer Placeholder 3">
            <a:extLst>
              <a:ext uri="{FF2B5EF4-FFF2-40B4-BE49-F238E27FC236}">
                <a16:creationId xmlns:a16="http://schemas.microsoft.com/office/drawing/2014/main" id="{1F0A38BF-AF8E-4785-BDDF-12057F4E1E19}"/>
              </a:ext>
            </a:extLst>
          </p:cNvPr>
          <p:cNvSpPr>
            <a:spLocks noGrp="1"/>
          </p:cNvSpPr>
          <p:nvPr>
            <p:ph type="ftr" sz="quarter" idx="3"/>
          </p:nvPr>
        </p:nvSpPr>
        <p:spPr>
          <a:xfrm>
            <a:off x="1443272" y="6573052"/>
            <a:ext cx="8545888" cy="262408"/>
          </a:xfrm>
          <a:prstGeom prst="rect">
            <a:avLst/>
          </a:prstGeom>
        </p:spPr>
        <p:txBody>
          <a:bodyPr/>
          <a:lstStyle>
            <a:lvl1pPr>
              <a:defRPr sz="1200">
                <a:solidFill>
                  <a:schemeClr val="bg2">
                    <a:lumMod val="65000"/>
                  </a:schemeClr>
                </a:solidFill>
              </a:defRPr>
            </a:lvl1pPr>
          </a:lstStyle>
          <a:p>
            <a:r>
              <a:rPr lang="en-US" dirty="0"/>
              <a:t>Copyright 2023 - United Instructors &amp; Textbook Authors Co-op - SociologicalYOU - ISBN 978-1-64007-406-4 - All Rights Reserved</a:t>
            </a:r>
          </a:p>
        </p:txBody>
      </p:sp>
      <p:sp>
        <p:nvSpPr>
          <p:cNvPr id="15" name="Title Placeholder">
            <a:extLst>
              <a:ext uri="{FF2B5EF4-FFF2-40B4-BE49-F238E27FC236}">
                <a16:creationId xmlns:a16="http://schemas.microsoft.com/office/drawing/2014/main" id="{D9EB43F7-6552-485E-BF4D-462342BA65CE}"/>
              </a:ext>
            </a:extLst>
          </p:cNvPr>
          <p:cNvSpPr>
            <a:spLocks noGrp="1"/>
          </p:cNvSpPr>
          <p:nvPr>
            <p:ph type="title"/>
          </p:nvPr>
        </p:nvSpPr>
        <p:spPr>
          <a:xfrm>
            <a:off x="342899" y="181405"/>
            <a:ext cx="9654604" cy="685800"/>
          </a:xfrm>
          <a:prstGeom prst="rect">
            <a:avLst/>
          </a:prstGeom>
        </p:spPr>
        <p:txBody>
          <a:bodyPr vert="horz" lIns="91440" tIns="45720" rIns="91440" bIns="45720" rtlCol="0" anchor="ctr">
            <a:normAutofit/>
          </a:bodyPr>
          <a:lstStyle/>
          <a:p>
            <a:r>
              <a:rPr lang="en-US" dirty="0"/>
              <a:t>Title goes here</a:t>
            </a:r>
          </a:p>
        </p:txBody>
      </p:sp>
      <p:sp>
        <p:nvSpPr>
          <p:cNvPr id="16" name="Text Placeholder">
            <a:extLst>
              <a:ext uri="{FF2B5EF4-FFF2-40B4-BE49-F238E27FC236}">
                <a16:creationId xmlns:a16="http://schemas.microsoft.com/office/drawing/2014/main" id="{A49EEF86-9CB6-42AB-8EC8-1305EA0EA38F}"/>
              </a:ext>
            </a:extLst>
          </p:cNvPr>
          <p:cNvSpPr>
            <a:spLocks noGrp="1"/>
          </p:cNvSpPr>
          <p:nvPr>
            <p:ph type="body" idx="1"/>
          </p:nvPr>
        </p:nvSpPr>
        <p:spPr>
          <a:xfrm>
            <a:off x="342899" y="1104900"/>
            <a:ext cx="9646259" cy="520099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00936597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6" r:id="rId3"/>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EA892BA-451B-4B6F-B7BF-05C51EAD97D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25078" y="-159798"/>
            <a:ext cx="3758587" cy="7203959"/>
          </a:xfrm>
          <a:prstGeom prst="rect">
            <a:avLst/>
          </a:prstGeom>
        </p:spPr>
      </p:pic>
      <p:pic>
        <p:nvPicPr>
          <p:cNvPr id="8" name="Graphic 7">
            <a:extLst>
              <a:ext uri="{FF2B5EF4-FFF2-40B4-BE49-F238E27FC236}">
                <a16:creationId xmlns:a16="http://schemas.microsoft.com/office/drawing/2014/main" id="{0A5F3E25-5F79-4A4C-86B7-E792D747C89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207927" y="6576636"/>
            <a:ext cx="868925" cy="255240"/>
          </a:xfrm>
          <a:prstGeom prst="rect">
            <a:avLst/>
          </a:prstGeom>
        </p:spPr>
      </p:pic>
      <p:sp>
        <p:nvSpPr>
          <p:cNvPr id="9" name="Rectangle 8">
            <a:extLst>
              <a:ext uri="{FF2B5EF4-FFF2-40B4-BE49-F238E27FC236}">
                <a16:creationId xmlns:a16="http://schemas.microsoft.com/office/drawing/2014/main" id="{20C31FA1-9AE7-462C-A0F1-3C192746A4C9}"/>
              </a:ext>
            </a:extLst>
          </p:cNvPr>
          <p:cNvSpPr/>
          <p:nvPr userDrawn="1"/>
        </p:nvSpPr>
        <p:spPr>
          <a:xfrm>
            <a:off x="11795534" y="3429000"/>
            <a:ext cx="396465" cy="3429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C907F97-B7A0-4DE2-95B5-12B612C6EC8C}"/>
              </a:ext>
            </a:extLst>
          </p:cNvPr>
          <p:cNvSpPr/>
          <p:nvPr userDrawn="1"/>
        </p:nvSpPr>
        <p:spPr>
          <a:xfrm>
            <a:off x="11795533" y="0"/>
            <a:ext cx="396465" cy="34290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CD1CEE5-DEF7-4173-8D08-06DE12B8F318}"/>
              </a:ext>
            </a:extLst>
          </p:cNvPr>
          <p:cNvSpPr/>
          <p:nvPr userDrawn="1"/>
        </p:nvSpPr>
        <p:spPr>
          <a:xfrm>
            <a:off x="342900" y="867206"/>
            <a:ext cx="10421805" cy="45956"/>
          </a:xfrm>
          <a:prstGeom prst="rect">
            <a:avLst/>
          </a:prstGeom>
          <a:gradFill flip="none" rotWithShape="1">
            <a:gsLst>
              <a:gs pos="24000">
                <a:schemeClr val="accent5">
                  <a:lumMod val="5000"/>
                  <a:lumOff val="95000"/>
                </a:schemeClr>
              </a:gs>
              <a:gs pos="61000">
                <a:schemeClr val="accent5">
                  <a:lumMod val="45000"/>
                  <a:lumOff val="55000"/>
                </a:schemeClr>
              </a:gs>
              <a:gs pos="83000">
                <a:schemeClr val="accent5">
                  <a:lumMod val="45000"/>
                  <a:lumOff val="55000"/>
                </a:schemeClr>
              </a:gs>
              <a:gs pos="100000">
                <a:schemeClr val="accent5">
                  <a:lumMod val="30000"/>
                  <a:lumOff val="7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Flowchart: Process 11">
            <a:extLst>
              <a:ext uri="{FF2B5EF4-FFF2-40B4-BE49-F238E27FC236}">
                <a16:creationId xmlns:a16="http://schemas.microsoft.com/office/drawing/2014/main" id="{411C29B4-3586-49D9-8E8F-CEE364409FED}"/>
              </a:ext>
            </a:extLst>
          </p:cNvPr>
          <p:cNvSpPr/>
          <p:nvPr userDrawn="1"/>
        </p:nvSpPr>
        <p:spPr>
          <a:xfrm>
            <a:off x="0" y="6514599"/>
            <a:ext cx="11795533" cy="31387"/>
          </a:xfrm>
          <a:prstGeom prst="flowChartProcess">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4">
            <a:extLst>
              <a:ext uri="{FF2B5EF4-FFF2-40B4-BE49-F238E27FC236}">
                <a16:creationId xmlns:a16="http://schemas.microsoft.com/office/drawing/2014/main" id="{67E59FC1-2F49-48F0-BA0D-6516D1BF99F9}"/>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
        <p:nvSpPr>
          <p:cNvPr id="14" name="Footer Placeholder 3">
            <a:extLst>
              <a:ext uri="{FF2B5EF4-FFF2-40B4-BE49-F238E27FC236}">
                <a16:creationId xmlns:a16="http://schemas.microsoft.com/office/drawing/2014/main" id="{6D5F1753-0A82-4F19-A062-D8D07D4CF089}"/>
              </a:ext>
            </a:extLst>
          </p:cNvPr>
          <p:cNvSpPr>
            <a:spLocks noGrp="1"/>
          </p:cNvSpPr>
          <p:nvPr>
            <p:ph type="ftr" sz="quarter" idx="3"/>
          </p:nvPr>
        </p:nvSpPr>
        <p:spPr>
          <a:xfrm>
            <a:off x="1443272" y="6573052"/>
            <a:ext cx="8545888" cy="262408"/>
          </a:xfrm>
          <a:prstGeom prst="rect">
            <a:avLst/>
          </a:prstGeom>
        </p:spPr>
        <p:txBody>
          <a:bodyPr/>
          <a:lstStyle>
            <a:lvl1pPr>
              <a:defRPr sz="1200">
                <a:solidFill>
                  <a:schemeClr val="bg2">
                    <a:lumMod val="65000"/>
                  </a:schemeClr>
                </a:solidFill>
              </a:defRPr>
            </a:lvl1pPr>
          </a:lstStyle>
          <a:p>
            <a:r>
              <a:rPr lang="en-US" dirty="0"/>
              <a:t>Copyright 2023 - United Instructors &amp; Textbook Authors Co-op - SociologicalYOU - ISBN 978-1-64007-406-4 - All Rights Reserved</a:t>
            </a:r>
          </a:p>
        </p:txBody>
      </p:sp>
      <p:sp>
        <p:nvSpPr>
          <p:cNvPr id="15" name="Title Placeholder">
            <a:extLst>
              <a:ext uri="{FF2B5EF4-FFF2-40B4-BE49-F238E27FC236}">
                <a16:creationId xmlns:a16="http://schemas.microsoft.com/office/drawing/2014/main" id="{3D6A9E45-823B-49C5-BFD8-F321F497B02C}"/>
              </a:ext>
            </a:extLst>
          </p:cNvPr>
          <p:cNvSpPr>
            <a:spLocks noGrp="1"/>
          </p:cNvSpPr>
          <p:nvPr>
            <p:ph type="title"/>
          </p:nvPr>
        </p:nvSpPr>
        <p:spPr>
          <a:xfrm>
            <a:off x="342899" y="181405"/>
            <a:ext cx="11020426" cy="685800"/>
          </a:xfrm>
          <a:prstGeom prst="rect">
            <a:avLst/>
          </a:prstGeom>
        </p:spPr>
        <p:txBody>
          <a:bodyPr vert="horz" lIns="91440" tIns="45720" rIns="91440" bIns="45720" rtlCol="0" anchor="ctr">
            <a:normAutofit/>
          </a:bodyPr>
          <a:lstStyle/>
          <a:p>
            <a:r>
              <a:rPr lang="en-US" dirty="0"/>
              <a:t>Title goes here</a:t>
            </a:r>
          </a:p>
        </p:txBody>
      </p:sp>
      <p:sp>
        <p:nvSpPr>
          <p:cNvPr id="16" name="Text Placeholder">
            <a:extLst>
              <a:ext uri="{FF2B5EF4-FFF2-40B4-BE49-F238E27FC236}">
                <a16:creationId xmlns:a16="http://schemas.microsoft.com/office/drawing/2014/main" id="{C5BC1CA0-7952-4F28-A887-A6632849C9A6}"/>
              </a:ext>
            </a:extLst>
          </p:cNvPr>
          <p:cNvSpPr>
            <a:spLocks noGrp="1"/>
          </p:cNvSpPr>
          <p:nvPr>
            <p:ph type="body" idx="1"/>
          </p:nvPr>
        </p:nvSpPr>
        <p:spPr>
          <a:xfrm>
            <a:off x="342899" y="1104900"/>
            <a:ext cx="11010901" cy="520099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04670240"/>
      </p:ext>
    </p:extLst>
  </p:cSld>
  <p:clrMap bg1="lt1" tx1="dk1" bg2="lt2" tx2="dk2" accent1="accent1" accent2="accent2" accent3="accent3" accent4="accent4" accent5="accent5" accent6="accent6" hlink="hlink" folHlink="folHlink"/>
  <p:sldLayoutIdLst>
    <p:sldLayoutId id="2147483694" r:id="rId1"/>
    <p:sldLayoutId id="2147483695" r:id="rId2"/>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8BAB285-64F2-4AFE-B28B-D0AAE6D2A04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33413" y="-172980"/>
            <a:ext cx="3758587" cy="7203959"/>
          </a:xfrm>
          <a:prstGeom prst="rect">
            <a:avLst/>
          </a:prstGeom>
        </p:spPr>
      </p:pic>
      <p:grpSp>
        <p:nvGrpSpPr>
          <p:cNvPr id="17" name="Group 16">
            <a:extLst>
              <a:ext uri="{FF2B5EF4-FFF2-40B4-BE49-F238E27FC236}">
                <a16:creationId xmlns:a16="http://schemas.microsoft.com/office/drawing/2014/main" id="{1F4E2265-E899-47D1-A326-4C91762DCA02}"/>
              </a:ext>
            </a:extLst>
          </p:cNvPr>
          <p:cNvGrpSpPr/>
          <p:nvPr userDrawn="1"/>
        </p:nvGrpSpPr>
        <p:grpSpPr>
          <a:xfrm rot="16200000">
            <a:off x="6073139" y="406448"/>
            <a:ext cx="45719" cy="12192000"/>
            <a:chOff x="5532756" y="-835540"/>
            <a:chExt cx="45720" cy="6783204"/>
          </a:xfrm>
        </p:grpSpPr>
        <p:sp>
          <p:nvSpPr>
            <p:cNvPr id="9" name="Rectangle 8">
              <a:extLst>
                <a:ext uri="{FF2B5EF4-FFF2-40B4-BE49-F238E27FC236}">
                  <a16:creationId xmlns:a16="http://schemas.microsoft.com/office/drawing/2014/main" id="{3DB3831C-0801-4A1A-ACDE-005A8AEDE14A}"/>
                </a:ext>
              </a:extLst>
            </p:cNvPr>
            <p:cNvSpPr/>
            <p:nvPr userDrawn="1"/>
          </p:nvSpPr>
          <p:spPr>
            <a:xfrm>
              <a:off x="5532757" y="2550330"/>
              <a:ext cx="45719" cy="3397334"/>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FCC9B60-5F6E-4D06-B1F2-49B95B956370}"/>
                </a:ext>
              </a:extLst>
            </p:cNvPr>
            <p:cNvSpPr/>
            <p:nvPr userDrawn="1"/>
          </p:nvSpPr>
          <p:spPr>
            <a:xfrm>
              <a:off x="5532756" y="-835540"/>
              <a:ext cx="45719" cy="3397334"/>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Footer Placeholder 3">
            <a:extLst>
              <a:ext uri="{FF2B5EF4-FFF2-40B4-BE49-F238E27FC236}">
                <a16:creationId xmlns:a16="http://schemas.microsoft.com/office/drawing/2014/main" id="{21716BD0-0572-4DFC-AFFB-CDFE1C9E402C}"/>
              </a:ext>
            </a:extLst>
          </p:cNvPr>
          <p:cNvSpPr>
            <a:spLocks noGrp="1"/>
          </p:cNvSpPr>
          <p:nvPr>
            <p:ph type="ftr" sz="quarter" idx="3"/>
          </p:nvPr>
        </p:nvSpPr>
        <p:spPr>
          <a:xfrm>
            <a:off x="-1" y="6545155"/>
            <a:ext cx="12192000" cy="290543"/>
          </a:xfrm>
          <a:prstGeom prst="rect">
            <a:avLst/>
          </a:prstGeom>
        </p:spPr>
        <p:txBody>
          <a:bodyPr/>
          <a:lstStyle>
            <a:lvl1pPr algn="ctr">
              <a:defRPr sz="1200">
                <a:solidFill>
                  <a:schemeClr val="bg2">
                    <a:lumMod val="65000"/>
                  </a:schemeClr>
                </a:solidFill>
              </a:defRPr>
            </a:lvl1pPr>
          </a:lstStyle>
          <a:p>
            <a:r>
              <a:rPr lang="en-US" dirty="0"/>
              <a:t>Copyright 2023 - United Instructors &amp; Textbook Authors Co-op - SociologicalYOU - ISBN 978-1-64007-406-4 - All Rights Reserved</a:t>
            </a:r>
          </a:p>
        </p:txBody>
      </p:sp>
    </p:spTree>
    <p:extLst>
      <p:ext uri="{BB962C8B-B14F-4D97-AF65-F5344CB8AC3E}">
        <p14:creationId xmlns:p14="http://schemas.microsoft.com/office/powerpoint/2010/main" val="3369562150"/>
      </p:ext>
    </p:extLst>
  </p:cSld>
  <p:clrMap bg1="lt1" tx1="dk1" bg2="lt2" tx2="dk2" accent1="accent1" accent2="accent2" accent3="accent3" accent4="accent4" accent5="accent5" accent6="accent6" hlink="hlink" folHlink="folHlink"/>
  <p:sldLayoutIdLst>
    <p:sldLayoutId id="2147483677" r:id="rId1"/>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0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slide" Target="slide24.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5" Type="http://schemas.openxmlformats.org/officeDocument/2006/relationships/slide" Target="slide25.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slide" Target="slide26.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6.png"/><Relationship Id="rId5" Type="http://schemas.openxmlformats.org/officeDocument/2006/relationships/image" Target="../media/image9.sv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6.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6.png"/><Relationship Id="rId5" Type="http://schemas.openxmlformats.org/officeDocument/2006/relationships/slide" Target="slide27.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6.png"/><Relationship Id="rId5" Type="http://schemas.openxmlformats.org/officeDocument/2006/relationships/image" Target="../media/image9.sv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6.png"/><Relationship Id="rId4" Type="http://schemas.openxmlformats.org/officeDocument/2006/relationships/slide" Target="slide2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slide" Target="slide12.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slide" Target="slide13.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slide" Target="slide18.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slideLayout" Target="../slideLayouts/slideLayout13.xml"/><Relationship Id="rId7" Type="http://schemas.openxmlformats.org/officeDocument/2006/relationships/slide" Target="slide1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slide" Target="slide15.xml"/><Relationship Id="rId5" Type="http://schemas.openxmlformats.org/officeDocument/2006/relationships/slide" Target="slide9.xml"/><Relationship Id="rId4" Type="http://schemas.openxmlformats.org/officeDocument/2006/relationships/slide" Target="slide5.xml"/><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9.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9.sv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483346-9FC5-47DF-9301-90D4CF186E3F}"/>
              </a:ext>
            </a:extLst>
          </p:cNvPr>
          <p:cNvSpPr>
            <a:spLocks noGrp="1"/>
          </p:cNvSpPr>
          <p:nvPr>
            <p:ph type="ctrTitle"/>
          </p:nvPr>
        </p:nvSpPr>
        <p:spPr>
          <a:xfrm>
            <a:off x="604560" y="2822761"/>
            <a:ext cx="5111656" cy="1157724"/>
          </a:xfrm>
        </p:spPr>
        <p:txBody>
          <a:bodyPr/>
          <a:lstStyle/>
          <a:p>
            <a:r>
              <a:rPr lang="en-US" dirty="0"/>
              <a:t>SociologicalYOU </a:t>
            </a:r>
            <a:br>
              <a:rPr lang="en-US" dirty="0"/>
            </a:br>
            <a:endParaRPr lang="en-US" dirty="0"/>
          </a:p>
        </p:txBody>
      </p:sp>
      <p:sp>
        <p:nvSpPr>
          <p:cNvPr id="4" name="Subtitle 3">
            <a:extLst>
              <a:ext uri="{FF2B5EF4-FFF2-40B4-BE49-F238E27FC236}">
                <a16:creationId xmlns:a16="http://schemas.microsoft.com/office/drawing/2014/main" id="{87E44524-5F92-4FB4-8ADB-53EA0BDA4371}"/>
              </a:ext>
            </a:extLst>
          </p:cNvPr>
          <p:cNvSpPr>
            <a:spLocks noGrp="1"/>
          </p:cNvSpPr>
          <p:nvPr>
            <p:ph type="subTitle" idx="1"/>
          </p:nvPr>
        </p:nvSpPr>
        <p:spPr/>
        <p:txBody>
          <a:bodyPr>
            <a:normAutofit fontScale="77500" lnSpcReduction="20000"/>
          </a:bodyPr>
          <a:lstStyle/>
          <a:p>
            <a:r>
              <a:rPr lang="en-US" b="1" dirty="0"/>
              <a:t>Angela Thompson, Ph.D.</a:t>
            </a:r>
          </a:p>
          <a:p>
            <a:r>
              <a:rPr lang="en-US" b="1" dirty="0"/>
              <a:t>Keith Whitworth, Ph.D.</a:t>
            </a:r>
          </a:p>
          <a:p>
            <a:endParaRPr lang="en-US" dirty="0"/>
          </a:p>
        </p:txBody>
      </p:sp>
      <p:sp>
        <p:nvSpPr>
          <p:cNvPr id="5" name="Text Placeholder 4">
            <a:extLst>
              <a:ext uri="{FF2B5EF4-FFF2-40B4-BE49-F238E27FC236}">
                <a16:creationId xmlns:a16="http://schemas.microsoft.com/office/drawing/2014/main" id="{D707BF5B-C78A-4498-B15D-E3AA4AB1C1C7}"/>
              </a:ext>
            </a:extLst>
          </p:cNvPr>
          <p:cNvSpPr>
            <a:spLocks noGrp="1"/>
          </p:cNvSpPr>
          <p:nvPr>
            <p:ph type="body" sz="quarter" idx="13"/>
          </p:nvPr>
        </p:nvSpPr>
        <p:spPr/>
        <p:txBody>
          <a:bodyPr/>
          <a:lstStyle/>
          <a:p>
            <a:pPr marL="0" indent="0">
              <a:buNone/>
            </a:pPr>
            <a:r>
              <a:rPr lang="en-US"/>
              <a:t>Introductory </a:t>
            </a:r>
            <a:r>
              <a:rPr lang="en-US" dirty="0"/>
              <a:t>Sociology</a:t>
            </a:r>
          </a:p>
        </p:txBody>
      </p:sp>
      <p:sp>
        <p:nvSpPr>
          <p:cNvPr id="6" name="Slide Number Placeholder 5">
            <a:extLst>
              <a:ext uri="{FF2B5EF4-FFF2-40B4-BE49-F238E27FC236}">
                <a16:creationId xmlns:a16="http://schemas.microsoft.com/office/drawing/2014/main" id="{0F270B07-2577-4C4F-9954-7AB70768B1FD}"/>
              </a:ext>
            </a:extLst>
          </p:cNvPr>
          <p:cNvSpPr>
            <a:spLocks noGrp="1"/>
          </p:cNvSpPr>
          <p:nvPr>
            <p:ph type="sldNum" sz="quarter" idx="4"/>
          </p:nvPr>
        </p:nvSpPr>
        <p:spPr/>
        <p:txBody>
          <a:bodyPr/>
          <a:lstStyle/>
          <a:p>
            <a:fld id="{634AE98D-A3AE-4130-B41C-175A6CE8A783}" type="slidenum">
              <a:rPr lang="en-US" smtClean="0"/>
              <a:pPr/>
              <a:t>1</a:t>
            </a:fld>
            <a:endParaRPr lang="en-US" dirty="0"/>
          </a:p>
        </p:txBody>
      </p:sp>
      <p:sp>
        <p:nvSpPr>
          <p:cNvPr id="7" name="Footer Placeholder 6">
            <a:extLst>
              <a:ext uri="{FF2B5EF4-FFF2-40B4-BE49-F238E27FC236}">
                <a16:creationId xmlns:a16="http://schemas.microsoft.com/office/drawing/2014/main" id="{0FB19F88-C0DD-4040-B372-615928FEBA01}"/>
              </a:ext>
            </a:extLst>
          </p:cNvPr>
          <p:cNvSpPr>
            <a:spLocks noGrp="1"/>
          </p:cNvSpPr>
          <p:nvPr>
            <p:ph type="ftr" sz="quarter" idx="3"/>
          </p:nvPr>
        </p:nvSpPr>
        <p:spPr/>
        <p:txBody>
          <a:bodyPr/>
          <a:lstStyle/>
          <a:p>
            <a:pPr algn="ctr"/>
            <a:r>
              <a:rPr lang="en-US" dirty="0"/>
              <a:t>United Instructors &amp; Textbook Authors Co-op - SociologicalYOU - ISBN 978-1-64007-406-4 - All Rights Reserved</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pic>
        <p:nvPicPr>
          <p:cNvPr id="11" name="Picture 10">
            <a:extLst>
              <a:ext uri="{FF2B5EF4-FFF2-40B4-BE49-F238E27FC236}">
                <a16:creationId xmlns:a16="http://schemas.microsoft.com/office/drawing/2014/main" id="{7E03DE45-269B-73EE-964E-9DF7F8601057}"/>
              </a:ext>
            </a:extLst>
          </p:cNvPr>
          <p:cNvPicPr/>
          <p:nvPr/>
        </p:nvPicPr>
        <p:blipFill>
          <a:blip r:embed="rId5">
            <a:extLst>
              <a:ext uri="{28A0092B-C50C-407E-A947-70E740481C1C}">
                <a14:useLocalDpi xmlns:a14="http://schemas.microsoft.com/office/drawing/2010/main" val="0"/>
              </a:ext>
            </a:extLst>
          </a:blip>
          <a:srcRect/>
          <a:stretch/>
        </p:blipFill>
        <p:spPr>
          <a:xfrm>
            <a:off x="5802496" y="2198077"/>
            <a:ext cx="6155042" cy="3402623"/>
          </a:xfrm>
          <a:prstGeom prst="rect">
            <a:avLst/>
          </a:prstGeom>
        </p:spPr>
      </p:pic>
    </p:spTree>
    <p:extLst>
      <p:ext uri="{BB962C8B-B14F-4D97-AF65-F5344CB8AC3E}">
        <p14:creationId xmlns:p14="http://schemas.microsoft.com/office/powerpoint/2010/main" val="3952135369"/>
      </p:ext>
    </p:extLst>
  </p:cSld>
  <p:clrMapOvr>
    <a:masterClrMapping/>
  </p:clrMapOvr>
  <mc:AlternateContent xmlns:mc="http://schemas.openxmlformats.org/markup-compatibility/2006" xmlns:p14="http://schemas.microsoft.com/office/powerpoint/2010/main">
    <mc:Choice Requires="p14">
      <p:transition spd="slow" p14:dur="2000" advTm="11915"/>
    </mc:Choice>
    <mc:Fallback xmlns="">
      <p:transition spd="slow" advTm="11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C00A4-7053-654C-8BD5-5893F77488B5}"/>
              </a:ext>
            </a:extLst>
          </p:cNvPr>
          <p:cNvSpPr>
            <a:spLocks noGrp="1"/>
          </p:cNvSpPr>
          <p:nvPr>
            <p:ph type="title"/>
          </p:nvPr>
        </p:nvSpPr>
        <p:spPr/>
        <p:txBody>
          <a:bodyPr/>
          <a:lstStyle/>
          <a:p>
            <a:r>
              <a:rPr lang="en-US" dirty="0"/>
              <a:t>Figure 5.2.1: Statuses Overview</a:t>
            </a:r>
          </a:p>
        </p:txBody>
      </p:sp>
      <p:sp>
        <p:nvSpPr>
          <p:cNvPr id="5" name="Slide Number Placeholder 4">
            <a:extLst>
              <a:ext uri="{FF2B5EF4-FFF2-40B4-BE49-F238E27FC236}">
                <a16:creationId xmlns:a16="http://schemas.microsoft.com/office/drawing/2014/main" id="{5C68BFB5-6B48-EC4D-BA47-03AA3B67A310}"/>
              </a:ext>
            </a:extLst>
          </p:cNvPr>
          <p:cNvSpPr>
            <a:spLocks noGrp="1"/>
          </p:cNvSpPr>
          <p:nvPr>
            <p:ph type="sldNum" sz="quarter" idx="4"/>
          </p:nvPr>
        </p:nvSpPr>
        <p:spPr/>
        <p:txBody>
          <a:bodyPr/>
          <a:lstStyle/>
          <a:p>
            <a:fld id="{634AE98D-A3AE-4130-B41C-175A6CE8A783}" type="slidenum">
              <a:rPr lang="en-US" smtClean="0"/>
              <a:pPr/>
              <a:t>10</a:t>
            </a:fld>
            <a:endParaRPr lang="en-US" dirty="0"/>
          </a:p>
        </p:txBody>
      </p:sp>
      <p:sp>
        <p:nvSpPr>
          <p:cNvPr id="6" name="Footer Placeholder 5">
            <a:extLst>
              <a:ext uri="{FF2B5EF4-FFF2-40B4-BE49-F238E27FC236}">
                <a16:creationId xmlns:a16="http://schemas.microsoft.com/office/drawing/2014/main" id="{E9965AD7-B56F-3D4E-B2EE-0F78EDEA8AE7}"/>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8" name="Picture 7">
            <a:extLst>
              <a:ext uri="{FF2B5EF4-FFF2-40B4-BE49-F238E27FC236}">
                <a16:creationId xmlns:a16="http://schemas.microsoft.com/office/drawing/2014/main" id="{8BA4528B-1AF4-2345-A2D6-1E08F57275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347" y="1556529"/>
            <a:ext cx="7257738" cy="4363283"/>
          </a:xfrm>
          <a:prstGeom prst="rect">
            <a:avLst/>
          </a:prstGeom>
        </p:spPr>
      </p:pic>
      <p:sp>
        <p:nvSpPr>
          <p:cNvPr id="3" name="TextBox 2">
            <a:extLst>
              <a:ext uri="{FF2B5EF4-FFF2-40B4-BE49-F238E27FC236}">
                <a16:creationId xmlns:a16="http://schemas.microsoft.com/office/drawing/2014/main" id="{F6025676-EF50-094E-9A56-B0BDBABBC3A5}"/>
              </a:ext>
            </a:extLst>
          </p:cNvPr>
          <p:cNvSpPr txBox="1"/>
          <p:nvPr/>
        </p:nvSpPr>
        <p:spPr>
          <a:xfrm>
            <a:off x="3520147" y="6252663"/>
            <a:ext cx="4656406" cy="230832"/>
          </a:xfrm>
          <a:prstGeom prst="rect">
            <a:avLst/>
          </a:prstGeom>
          <a:noFill/>
        </p:spPr>
        <p:txBody>
          <a:bodyPr wrap="square" rtlCol="0">
            <a:spAutoFit/>
          </a:bodyPr>
          <a:lstStyle/>
          <a:p>
            <a:pPr algn="ctr"/>
            <a:r>
              <a:rPr lang="en-US" sz="900" dirty="0">
                <a:hlinkClick r:id="rId5" action="ppaction://hlinksldjump"/>
              </a:rPr>
              <a:t>Link to alternative text for this content</a:t>
            </a:r>
            <a:endParaRPr lang="en-US" sz="900"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68998634"/>
      </p:ext>
    </p:extLst>
  </p:cSld>
  <p:clrMapOvr>
    <a:masterClrMapping/>
  </p:clrMapOvr>
  <mc:AlternateContent xmlns:mc="http://schemas.openxmlformats.org/markup-compatibility/2006" xmlns:p14="http://schemas.microsoft.com/office/powerpoint/2010/main">
    <mc:Choice Requires="p14">
      <p:transition spd="slow" p14:dur="2000" advTm="17871"/>
    </mc:Choice>
    <mc:Fallback xmlns="">
      <p:transition spd="slow" advTm="17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noAutofit/>
          </a:bodyPr>
          <a:lstStyle/>
          <a:p>
            <a:r>
              <a:rPr lang="en-US" sz="3400" dirty="0"/>
              <a:t>Module 2: The Relationship Between Interaction and Structure</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lnSpc>
                <a:spcPct val="100000"/>
              </a:lnSpc>
              <a:buNone/>
            </a:pPr>
            <a:r>
              <a:rPr lang="en-US" sz="2000" i="1" dirty="0"/>
              <a:t>Social Roles</a:t>
            </a:r>
          </a:p>
          <a:p>
            <a:pPr marL="0" indent="0">
              <a:buNone/>
            </a:pPr>
            <a:r>
              <a:rPr lang="en-US" sz="2000" i="1" dirty="0"/>
              <a:t>L.O. 5.2.2: Discuss how social roles influence your social interactions.</a:t>
            </a:r>
            <a:br>
              <a:rPr lang="en-US" sz="2000" i="1" dirty="0"/>
            </a:br>
            <a:endParaRPr lang="en-US" sz="2000" i="1" dirty="0"/>
          </a:p>
          <a:p>
            <a:pPr marL="0" indent="0">
              <a:buNone/>
            </a:pPr>
            <a:endParaRPr lang="en-US" sz="2000" i="1" dirty="0"/>
          </a:p>
        </p:txBody>
      </p:sp>
      <p:sp>
        <p:nvSpPr>
          <p:cNvPr id="4" name="Content Placeholder 3">
            <a:extLst>
              <a:ext uri="{FF2B5EF4-FFF2-40B4-BE49-F238E27FC236}">
                <a16:creationId xmlns:a16="http://schemas.microsoft.com/office/drawing/2014/main" id="{EAAFB1BF-7F66-4F3B-BB8B-9BC0F910EA11}"/>
              </a:ext>
            </a:extLst>
          </p:cNvPr>
          <p:cNvSpPr>
            <a:spLocks noGrp="1"/>
          </p:cNvSpPr>
          <p:nvPr>
            <p:ph sz="quarter" idx="12"/>
          </p:nvPr>
        </p:nvSpPr>
        <p:spPr>
          <a:xfrm>
            <a:off x="342900" y="2173574"/>
            <a:ext cx="11010900" cy="4151026"/>
          </a:xfrm>
        </p:spPr>
        <p:txBody>
          <a:bodyPr>
            <a:normAutofit/>
          </a:bodyPr>
          <a:lstStyle/>
          <a:p>
            <a:r>
              <a:rPr lang="en-US" b="1" dirty="0"/>
              <a:t>Social Roles:</a:t>
            </a:r>
            <a:r>
              <a:rPr lang="en-US" dirty="0"/>
              <a:t> expected patterns of behaviors for specific statuses and positions. </a:t>
            </a:r>
          </a:p>
          <a:p>
            <a:r>
              <a:rPr lang="en-US" b="1" dirty="0"/>
              <a:t>Role Set:</a:t>
            </a:r>
            <a:r>
              <a:rPr lang="en-US" dirty="0"/>
              <a:t> the complement of role-relationships within a single status. </a:t>
            </a:r>
          </a:p>
          <a:p>
            <a:r>
              <a:rPr lang="en-US" b="1" dirty="0"/>
              <a:t>Role Strain:</a:t>
            </a:r>
            <a:r>
              <a:rPr lang="en-US" dirty="0"/>
              <a:t> incompatible demands and expectations within a single role. </a:t>
            </a:r>
          </a:p>
          <a:p>
            <a:r>
              <a:rPr lang="en-US" b="1" dirty="0"/>
              <a:t>Role Conflict:</a:t>
            </a:r>
            <a:r>
              <a:rPr lang="en-US" dirty="0"/>
              <a:t> competing demands resulting from two or more statuses. </a:t>
            </a:r>
          </a:p>
          <a:p>
            <a:endParaRPr lang="en-US" dirty="0"/>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11</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85755993"/>
      </p:ext>
    </p:extLst>
  </p:cSld>
  <p:clrMapOvr>
    <a:masterClrMapping/>
  </p:clrMapOvr>
  <mc:AlternateContent xmlns:mc="http://schemas.openxmlformats.org/markup-compatibility/2006" xmlns:p14="http://schemas.microsoft.com/office/powerpoint/2010/main">
    <mc:Choice Requires="p14">
      <p:transition spd="slow" p14:dur="2000" advTm="99489"/>
    </mc:Choice>
    <mc:Fallback xmlns="">
      <p:transition spd="slow" advTm="99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D9D54-5A88-104D-B385-B0627355E81F}"/>
              </a:ext>
            </a:extLst>
          </p:cNvPr>
          <p:cNvSpPr>
            <a:spLocks noGrp="1"/>
          </p:cNvSpPr>
          <p:nvPr>
            <p:ph type="title"/>
          </p:nvPr>
        </p:nvSpPr>
        <p:spPr/>
        <p:txBody>
          <a:bodyPr>
            <a:normAutofit/>
          </a:bodyPr>
          <a:lstStyle/>
          <a:p>
            <a:r>
              <a:rPr lang="en-US" dirty="0"/>
              <a:t>Figure 5.2.1: Role Conflict</a:t>
            </a:r>
          </a:p>
        </p:txBody>
      </p:sp>
      <p:sp>
        <p:nvSpPr>
          <p:cNvPr id="5" name="Slide Number Placeholder 4">
            <a:extLst>
              <a:ext uri="{FF2B5EF4-FFF2-40B4-BE49-F238E27FC236}">
                <a16:creationId xmlns:a16="http://schemas.microsoft.com/office/drawing/2014/main" id="{8813E571-9235-6D44-B0CC-ED8E72421EFF}"/>
              </a:ext>
            </a:extLst>
          </p:cNvPr>
          <p:cNvSpPr>
            <a:spLocks noGrp="1"/>
          </p:cNvSpPr>
          <p:nvPr>
            <p:ph type="sldNum" sz="quarter" idx="4"/>
          </p:nvPr>
        </p:nvSpPr>
        <p:spPr/>
        <p:txBody>
          <a:bodyPr/>
          <a:lstStyle/>
          <a:p>
            <a:fld id="{634AE98D-A3AE-4130-B41C-175A6CE8A783}" type="slidenum">
              <a:rPr lang="en-US" smtClean="0"/>
              <a:pPr/>
              <a:t>12</a:t>
            </a:fld>
            <a:endParaRPr lang="en-US" dirty="0"/>
          </a:p>
        </p:txBody>
      </p:sp>
      <p:sp>
        <p:nvSpPr>
          <p:cNvPr id="6" name="Footer Placeholder 5">
            <a:extLst>
              <a:ext uri="{FF2B5EF4-FFF2-40B4-BE49-F238E27FC236}">
                <a16:creationId xmlns:a16="http://schemas.microsoft.com/office/drawing/2014/main" id="{D68CB2BA-391D-7A4F-BE82-DFBF451754E3}"/>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8" name="Picture 7">
            <a:extLst>
              <a:ext uri="{FF2B5EF4-FFF2-40B4-BE49-F238E27FC236}">
                <a16:creationId xmlns:a16="http://schemas.microsoft.com/office/drawing/2014/main" id="{F3F6BCC3-FC4F-1244-9E5E-F0769FDC35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7767" y="1404228"/>
            <a:ext cx="8281393" cy="4307024"/>
          </a:xfrm>
          <a:prstGeom prst="rect">
            <a:avLst/>
          </a:prstGeom>
        </p:spPr>
      </p:pic>
      <p:sp>
        <p:nvSpPr>
          <p:cNvPr id="3" name="TextBox 2">
            <a:extLst>
              <a:ext uri="{FF2B5EF4-FFF2-40B4-BE49-F238E27FC236}">
                <a16:creationId xmlns:a16="http://schemas.microsoft.com/office/drawing/2014/main" id="{BB26B3CF-5C0E-054B-8A01-4E34EFAB06F2}"/>
              </a:ext>
            </a:extLst>
          </p:cNvPr>
          <p:cNvSpPr txBox="1"/>
          <p:nvPr/>
        </p:nvSpPr>
        <p:spPr>
          <a:xfrm>
            <a:off x="4118024" y="6260769"/>
            <a:ext cx="3460652" cy="230832"/>
          </a:xfrm>
          <a:prstGeom prst="rect">
            <a:avLst/>
          </a:prstGeom>
          <a:noFill/>
        </p:spPr>
        <p:txBody>
          <a:bodyPr wrap="square" rtlCol="0">
            <a:spAutoFit/>
          </a:bodyPr>
          <a:lstStyle/>
          <a:p>
            <a:pPr algn="ctr"/>
            <a:r>
              <a:rPr lang="en-US" sz="900" dirty="0">
                <a:hlinkClick r:id="rId5" action="ppaction://hlinksldjump"/>
              </a:rPr>
              <a:t>Link to alternative text for this content</a:t>
            </a:r>
            <a:endParaRPr lang="en-US" sz="9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76756711"/>
      </p:ext>
    </p:extLst>
  </p:cSld>
  <p:clrMapOvr>
    <a:masterClrMapping/>
  </p:clrMapOvr>
  <mc:AlternateContent xmlns:mc="http://schemas.openxmlformats.org/markup-compatibility/2006" xmlns:p14="http://schemas.microsoft.com/office/powerpoint/2010/main">
    <mc:Choice Requires="p14">
      <p:transition spd="slow" p14:dur="2000" advTm="12953"/>
    </mc:Choice>
    <mc:Fallback xmlns="">
      <p:transition spd="slow" advTm="12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8AB8F-B033-6842-A0A1-29DB0342C536}"/>
              </a:ext>
            </a:extLst>
          </p:cNvPr>
          <p:cNvSpPr>
            <a:spLocks noGrp="1"/>
          </p:cNvSpPr>
          <p:nvPr>
            <p:ph type="title"/>
          </p:nvPr>
        </p:nvSpPr>
        <p:spPr/>
        <p:txBody>
          <a:bodyPr>
            <a:normAutofit/>
          </a:bodyPr>
          <a:lstStyle/>
          <a:p>
            <a:r>
              <a:rPr lang="en-US" dirty="0"/>
              <a:t>Figure 5.2.2 Role Strain</a:t>
            </a:r>
          </a:p>
        </p:txBody>
      </p:sp>
      <p:sp>
        <p:nvSpPr>
          <p:cNvPr id="5" name="Slide Number Placeholder 4">
            <a:extLst>
              <a:ext uri="{FF2B5EF4-FFF2-40B4-BE49-F238E27FC236}">
                <a16:creationId xmlns:a16="http://schemas.microsoft.com/office/drawing/2014/main" id="{C60A825D-D643-F443-A020-D16F93F8FBAA}"/>
              </a:ext>
            </a:extLst>
          </p:cNvPr>
          <p:cNvSpPr>
            <a:spLocks noGrp="1"/>
          </p:cNvSpPr>
          <p:nvPr>
            <p:ph type="sldNum" sz="quarter" idx="4"/>
          </p:nvPr>
        </p:nvSpPr>
        <p:spPr/>
        <p:txBody>
          <a:bodyPr/>
          <a:lstStyle/>
          <a:p>
            <a:fld id="{634AE98D-A3AE-4130-B41C-175A6CE8A783}" type="slidenum">
              <a:rPr lang="en-US" smtClean="0"/>
              <a:pPr/>
              <a:t>13</a:t>
            </a:fld>
            <a:endParaRPr lang="en-US" dirty="0"/>
          </a:p>
        </p:txBody>
      </p:sp>
      <p:sp>
        <p:nvSpPr>
          <p:cNvPr id="6" name="Footer Placeholder 5">
            <a:extLst>
              <a:ext uri="{FF2B5EF4-FFF2-40B4-BE49-F238E27FC236}">
                <a16:creationId xmlns:a16="http://schemas.microsoft.com/office/drawing/2014/main" id="{813B2358-1FE1-F34A-8C77-25727F35E78C}"/>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8" name="Picture 7">
            <a:extLst>
              <a:ext uri="{FF2B5EF4-FFF2-40B4-BE49-F238E27FC236}">
                <a16:creationId xmlns:a16="http://schemas.microsoft.com/office/drawing/2014/main" id="{8F602174-3321-E844-B718-BF9C6DA23B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728" y="2209799"/>
            <a:ext cx="9062822" cy="3036757"/>
          </a:xfrm>
          <a:prstGeom prst="rect">
            <a:avLst/>
          </a:prstGeom>
        </p:spPr>
      </p:pic>
      <p:sp>
        <p:nvSpPr>
          <p:cNvPr id="3" name="TextBox 2">
            <a:extLst>
              <a:ext uri="{FF2B5EF4-FFF2-40B4-BE49-F238E27FC236}">
                <a16:creationId xmlns:a16="http://schemas.microsoft.com/office/drawing/2014/main" id="{91327A15-1091-9D44-B00E-E8AF3024B30C}"/>
              </a:ext>
            </a:extLst>
          </p:cNvPr>
          <p:cNvSpPr txBox="1"/>
          <p:nvPr/>
        </p:nvSpPr>
        <p:spPr>
          <a:xfrm>
            <a:off x="4281311" y="6268919"/>
            <a:ext cx="2869809" cy="230832"/>
          </a:xfrm>
          <a:prstGeom prst="rect">
            <a:avLst/>
          </a:prstGeom>
          <a:noFill/>
        </p:spPr>
        <p:txBody>
          <a:bodyPr wrap="square" rtlCol="0">
            <a:spAutoFit/>
          </a:bodyPr>
          <a:lstStyle/>
          <a:p>
            <a:pPr algn="ctr"/>
            <a:r>
              <a:rPr lang="en-US" sz="900" dirty="0">
                <a:hlinkClick r:id="rId5" action="ppaction://hlinksldjump"/>
              </a:rPr>
              <a:t>Link to alternative text for this content</a:t>
            </a:r>
            <a:endParaRPr lang="en-US" sz="9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13603602"/>
      </p:ext>
    </p:extLst>
  </p:cSld>
  <p:clrMapOvr>
    <a:masterClrMapping/>
  </p:clrMapOvr>
  <mc:AlternateContent xmlns:mc="http://schemas.openxmlformats.org/markup-compatibility/2006" xmlns:p14="http://schemas.microsoft.com/office/powerpoint/2010/main">
    <mc:Choice Requires="p14">
      <p:transition spd="slow" p14:dur="2000" advTm="12779"/>
    </mc:Choice>
    <mc:Fallback xmlns="">
      <p:transition spd="slow" advTm="12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noAutofit/>
          </a:bodyPr>
          <a:lstStyle/>
          <a:p>
            <a:r>
              <a:rPr lang="en-US" sz="3400" dirty="0"/>
              <a:t>Module 2: The Relationship Between Interaction and Structure</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lnSpc>
                <a:spcPct val="100000"/>
              </a:lnSpc>
              <a:buNone/>
            </a:pPr>
            <a:r>
              <a:rPr lang="en-US" sz="2000" i="1" dirty="0"/>
              <a:t>Role Exit</a:t>
            </a:r>
          </a:p>
          <a:p>
            <a:pPr marL="0" indent="0">
              <a:buNone/>
            </a:pPr>
            <a:r>
              <a:rPr lang="en-US" sz="2000" i="1" dirty="0"/>
              <a:t>L.O. 5.2.3: Apply the stages of the role exit to a personal experience. </a:t>
            </a:r>
          </a:p>
          <a:p>
            <a:pPr marL="0" indent="0">
              <a:buNone/>
            </a:pPr>
            <a:endParaRPr lang="en-US" sz="2000" i="1" dirty="0"/>
          </a:p>
        </p:txBody>
      </p:sp>
      <p:sp>
        <p:nvSpPr>
          <p:cNvPr id="4" name="Content Placeholder 3">
            <a:extLst>
              <a:ext uri="{FF2B5EF4-FFF2-40B4-BE49-F238E27FC236}">
                <a16:creationId xmlns:a16="http://schemas.microsoft.com/office/drawing/2014/main" id="{EAAFB1BF-7F66-4F3B-BB8B-9BC0F910EA11}"/>
              </a:ext>
            </a:extLst>
          </p:cNvPr>
          <p:cNvSpPr>
            <a:spLocks noGrp="1"/>
          </p:cNvSpPr>
          <p:nvPr>
            <p:ph sz="quarter" idx="12"/>
          </p:nvPr>
        </p:nvSpPr>
        <p:spPr>
          <a:xfrm>
            <a:off x="342900" y="2188564"/>
            <a:ext cx="11010900" cy="4136036"/>
          </a:xfrm>
        </p:spPr>
        <p:txBody>
          <a:bodyPr>
            <a:normAutofit/>
          </a:bodyPr>
          <a:lstStyle/>
          <a:p>
            <a:r>
              <a:rPr lang="en-US" b="1" dirty="0"/>
              <a:t>Role Exit:</a:t>
            </a:r>
            <a:r>
              <a:rPr lang="en-US" dirty="0"/>
              <a:t> the process of disengaging from significant roles. </a:t>
            </a:r>
          </a:p>
          <a:p>
            <a:pPr marL="850392" lvl="2" indent="-457200">
              <a:buFont typeface="+mj-lt"/>
              <a:buAutoNum type="arabicPeriod"/>
            </a:pPr>
            <a:r>
              <a:rPr lang="en-US" sz="2400" dirty="0"/>
              <a:t>Doubt role commitments</a:t>
            </a:r>
          </a:p>
          <a:p>
            <a:pPr marL="850392" lvl="2" indent="-457200">
              <a:buFont typeface="+mj-lt"/>
              <a:buAutoNum type="arabicPeriod"/>
            </a:pPr>
            <a:r>
              <a:rPr lang="en-US" sz="2400" dirty="0"/>
              <a:t>Seek alternatives</a:t>
            </a:r>
          </a:p>
          <a:p>
            <a:pPr marL="850392" lvl="2" indent="-457200">
              <a:buFont typeface="+mj-lt"/>
              <a:buAutoNum type="arabicPeriod"/>
            </a:pPr>
            <a:r>
              <a:rPr lang="en-US" sz="2400" dirty="0"/>
              <a:t>Turning point</a:t>
            </a:r>
          </a:p>
          <a:p>
            <a:pPr marL="850392" lvl="2" indent="-457200">
              <a:buFont typeface="+mj-lt"/>
              <a:buAutoNum type="arabicPeriod"/>
            </a:pPr>
            <a:r>
              <a:rPr lang="en-US" sz="2400" dirty="0"/>
              <a:t>Create an ex-role</a:t>
            </a:r>
          </a:p>
          <a:p>
            <a:endParaRPr lang="en-US" dirty="0"/>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14</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7" name="Picture 6"/>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084" r="1084"/>
          <a:stretch/>
        </p:blipFill>
        <p:spPr bwMode="auto">
          <a:xfrm>
            <a:off x="8179169" y="3421981"/>
            <a:ext cx="2417272" cy="2470848"/>
          </a:xfrm>
          <a:prstGeom prst="rect">
            <a:avLst/>
          </a:prstGeom>
          <a:ln>
            <a:noFill/>
          </a:ln>
          <a:extLst>
            <a:ext uri="{53640926-AAD7-44D8-BBD7-CCE9431645EC}">
              <a14:shadowObscured xmlns:a14="http://schemas.microsoft.com/office/drawing/2010/main"/>
            </a:ext>
          </a:extLst>
        </p:spPr>
      </p:pic>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29536411"/>
      </p:ext>
    </p:extLst>
  </p:cSld>
  <p:clrMapOvr>
    <a:masterClrMapping/>
  </p:clrMapOvr>
  <mc:AlternateContent xmlns:mc="http://schemas.openxmlformats.org/markup-compatibility/2006" xmlns:p14="http://schemas.microsoft.com/office/powerpoint/2010/main">
    <mc:Choice Requires="p14">
      <p:transition spd="slow" p14:dur="2000" advTm="74706"/>
    </mc:Choice>
    <mc:Fallback xmlns="">
      <p:transition spd="slow" advTm="74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normAutofit/>
          </a:bodyPr>
          <a:lstStyle/>
          <a:p>
            <a:r>
              <a:rPr lang="en-US" dirty="0"/>
              <a:t>Module 3: Interactions: Successes and Failures</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lnSpc>
                <a:spcPct val="100000"/>
              </a:lnSpc>
              <a:buNone/>
            </a:pPr>
            <a:r>
              <a:rPr lang="en-US" sz="2000" i="1" dirty="0"/>
              <a:t>Social Institutions: Our Connections to Society</a:t>
            </a:r>
          </a:p>
          <a:p>
            <a:pPr marL="0" indent="0">
              <a:buNone/>
            </a:pPr>
            <a:r>
              <a:rPr lang="en-US" sz="2000" i="1" dirty="0"/>
              <a:t>L.O. 5.3.1: Describe patterns of behavior within institutions.</a:t>
            </a:r>
            <a:br>
              <a:rPr lang="en-US" sz="2000" i="1" dirty="0"/>
            </a:br>
            <a:endParaRPr lang="en-US" sz="2000" i="1" dirty="0"/>
          </a:p>
          <a:p>
            <a:pPr marL="0" indent="0">
              <a:buNone/>
            </a:pPr>
            <a:endParaRPr lang="en-US" sz="2000" i="1" dirty="0"/>
          </a:p>
        </p:txBody>
      </p:sp>
      <p:sp>
        <p:nvSpPr>
          <p:cNvPr id="4" name="Content Placeholder 3">
            <a:extLst>
              <a:ext uri="{FF2B5EF4-FFF2-40B4-BE49-F238E27FC236}">
                <a16:creationId xmlns:a16="http://schemas.microsoft.com/office/drawing/2014/main" id="{EAAFB1BF-7F66-4F3B-BB8B-9BC0F910EA11}"/>
              </a:ext>
            </a:extLst>
          </p:cNvPr>
          <p:cNvSpPr>
            <a:spLocks noGrp="1"/>
          </p:cNvSpPr>
          <p:nvPr>
            <p:ph sz="quarter" idx="12"/>
          </p:nvPr>
        </p:nvSpPr>
        <p:spPr>
          <a:xfrm>
            <a:off x="342900" y="2143593"/>
            <a:ext cx="11010900" cy="4181007"/>
          </a:xfrm>
        </p:spPr>
        <p:txBody>
          <a:bodyPr>
            <a:normAutofit/>
          </a:bodyPr>
          <a:lstStyle/>
          <a:p>
            <a:r>
              <a:rPr lang="en-US" b="1" dirty="0"/>
              <a:t>Social Institutions:</a:t>
            </a:r>
            <a:r>
              <a:rPr lang="en-US" dirty="0"/>
              <a:t> structures in society providing the framework for governing the behavior of individuals in a community or society. </a:t>
            </a:r>
          </a:p>
          <a:p>
            <a:pPr lvl="2"/>
            <a:r>
              <a:rPr lang="en-US" sz="2400" dirty="0"/>
              <a:t>Family</a:t>
            </a:r>
          </a:p>
          <a:p>
            <a:pPr lvl="2"/>
            <a:r>
              <a:rPr lang="en-US" sz="2400" dirty="0"/>
              <a:t>Government</a:t>
            </a:r>
          </a:p>
          <a:p>
            <a:pPr lvl="2"/>
            <a:r>
              <a:rPr lang="en-US" sz="2400" dirty="0"/>
              <a:t>Education</a:t>
            </a:r>
          </a:p>
          <a:p>
            <a:pPr lvl="2"/>
            <a:r>
              <a:rPr lang="en-US" sz="2400" dirty="0"/>
              <a:t>Religion</a:t>
            </a:r>
          </a:p>
          <a:p>
            <a:pPr lvl="2"/>
            <a:r>
              <a:rPr lang="en-US" sz="2400" dirty="0"/>
              <a:t>Economics</a:t>
            </a:r>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15</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7" name="Picture 6"/>
          <p:cNvPicPr>
            <a:picLocks noChangeAspect="1"/>
          </p:cNvPicPr>
          <p:nvPr/>
        </p:nvPicPr>
        <p:blipFill>
          <a:blip r:embed="rId4"/>
          <a:stretch>
            <a:fillRect/>
          </a:stretch>
        </p:blipFill>
        <p:spPr>
          <a:xfrm>
            <a:off x="4137284" y="3030472"/>
            <a:ext cx="7216515" cy="3294127"/>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03433280"/>
      </p:ext>
    </p:extLst>
  </p:cSld>
  <p:clrMapOvr>
    <a:masterClrMapping/>
  </p:clrMapOvr>
  <mc:AlternateContent xmlns:mc="http://schemas.openxmlformats.org/markup-compatibility/2006" xmlns:p14="http://schemas.microsoft.com/office/powerpoint/2010/main">
    <mc:Choice Requires="p14">
      <p:transition spd="slow" p14:dur="2000" advTm="69244"/>
    </mc:Choice>
    <mc:Fallback xmlns="">
      <p:transition spd="slow" advTm="69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normAutofit/>
          </a:bodyPr>
          <a:lstStyle/>
          <a:p>
            <a:r>
              <a:rPr lang="en-US" dirty="0"/>
              <a:t>Module 3: Interactions: Successes and Failures</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lnSpc>
                <a:spcPct val="100000"/>
              </a:lnSpc>
              <a:buNone/>
            </a:pPr>
            <a:r>
              <a:rPr lang="en-US" sz="2000" i="1" dirty="0"/>
              <a:t>Social Groups and Networks: Our Connections to Each Other</a:t>
            </a:r>
          </a:p>
          <a:p>
            <a:pPr marL="0" indent="0">
              <a:buNone/>
            </a:pPr>
            <a:r>
              <a:rPr lang="en-US" sz="2000" i="1" dirty="0"/>
              <a:t>L.O. 5.3.2: Examine the problems with social groups and networks. </a:t>
            </a:r>
          </a:p>
          <a:p>
            <a:pPr marL="0" indent="0">
              <a:buNone/>
            </a:pPr>
            <a:endParaRPr lang="en-US" sz="2000" i="1" dirty="0"/>
          </a:p>
        </p:txBody>
      </p:sp>
      <p:sp>
        <p:nvSpPr>
          <p:cNvPr id="4" name="Content Placeholder 3">
            <a:extLst>
              <a:ext uri="{FF2B5EF4-FFF2-40B4-BE49-F238E27FC236}">
                <a16:creationId xmlns:a16="http://schemas.microsoft.com/office/drawing/2014/main" id="{EAAFB1BF-7F66-4F3B-BB8B-9BC0F910EA11}"/>
              </a:ext>
            </a:extLst>
          </p:cNvPr>
          <p:cNvSpPr>
            <a:spLocks noGrp="1"/>
          </p:cNvSpPr>
          <p:nvPr>
            <p:ph sz="quarter" idx="12"/>
          </p:nvPr>
        </p:nvSpPr>
        <p:spPr>
          <a:xfrm>
            <a:off x="342900" y="2203554"/>
            <a:ext cx="11010900" cy="4121046"/>
          </a:xfrm>
        </p:spPr>
        <p:txBody>
          <a:bodyPr>
            <a:normAutofit/>
          </a:bodyPr>
          <a:lstStyle/>
          <a:p>
            <a:r>
              <a:rPr lang="en-US" b="1" dirty="0"/>
              <a:t>Social Groups: </a:t>
            </a:r>
            <a:r>
              <a:rPr lang="en-US" dirty="0"/>
              <a:t>two or more individuals connected by common bonds and shared social relations. </a:t>
            </a:r>
          </a:p>
          <a:p>
            <a:r>
              <a:rPr lang="en-US" b="1" dirty="0"/>
              <a:t>Primary Groups:</a:t>
            </a:r>
            <a:r>
              <a:rPr lang="en-US" dirty="0"/>
              <a:t> small-scale, intimate face-to-face long-lasting associations. </a:t>
            </a:r>
          </a:p>
          <a:p>
            <a:r>
              <a:rPr lang="en-US" b="1" dirty="0"/>
              <a:t>Secondary Groups: </a:t>
            </a:r>
            <a:r>
              <a:rPr lang="en-US" dirty="0"/>
              <a:t>large-scale, impersonal, task-focused, and time-limited associations. 	</a:t>
            </a:r>
          </a:p>
          <a:p>
            <a:r>
              <a:rPr lang="en-US" b="1" dirty="0"/>
              <a:t>Social Networks: </a:t>
            </a:r>
            <a:r>
              <a:rPr lang="en-US" dirty="0"/>
              <a:t>groups of individuals and organizations that are connected to one another. </a:t>
            </a:r>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16</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58377024"/>
      </p:ext>
    </p:extLst>
  </p:cSld>
  <p:clrMapOvr>
    <a:masterClrMapping/>
  </p:clrMapOvr>
  <mc:AlternateContent xmlns:mc="http://schemas.openxmlformats.org/markup-compatibility/2006" xmlns:p14="http://schemas.microsoft.com/office/powerpoint/2010/main">
    <mc:Choice Requires="p14">
      <p:transition spd="slow" p14:dur="2000" advTm="97992"/>
    </mc:Choice>
    <mc:Fallback xmlns="">
      <p:transition spd="slow" advTm="97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noAutofit/>
          </a:bodyPr>
          <a:lstStyle/>
          <a:p>
            <a:r>
              <a:rPr lang="en-US" sz="3400" dirty="0"/>
              <a:t>Module 4: The Personal and Public Nature of Social Interaction</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lnSpc>
                <a:spcPct val="100000"/>
              </a:lnSpc>
              <a:buNone/>
            </a:pPr>
            <a:r>
              <a:rPr lang="en-US" sz="2000" i="1" dirty="0"/>
              <a:t>Emotions: A Smile Doesn’t Always Mean Happy</a:t>
            </a:r>
          </a:p>
          <a:p>
            <a:pPr marL="0" indent="0">
              <a:buNone/>
            </a:pPr>
            <a:r>
              <a:rPr lang="en-US" sz="2000" i="1" dirty="0"/>
              <a:t>L.O. 5.4.1: Apply the sociological imagination to emotional interactions.</a:t>
            </a:r>
            <a:br>
              <a:rPr lang="en-US" sz="2000" i="1" dirty="0"/>
            </a:br>
            <a:endParaRPr lang="en-US" sz="2000" i="1" dirty="0"/>
          </a:p>
          <a:p>
            <a:pPr marL="0" indent="0">
              <a:buNone/>
            </a:pPr>
            <a:endParaRPr lang="en-US" sz="2000" i="1" dirty="0"/>
          </a:p>
        </p:txBody>
      </p:sp>
      <p:sp>
        <p:nvSpPr>
          <p:cNvPr id="4" name="Content Placeholder 3">
            <a:extLst>
              <a:ext uri="{FF2B5EF4-FFF2-40B4-BE49-F238E27FC236}">
                <a16:creationId xmlns:a16="http://schemas.microsoft.com/office/drawing/2014/main" id="{EAAFB1BF-7F66-4F3B-BB8B-9BC0F910EA11}"/>
              </a:ext>
            </a:extLst>
          </p:cNvPr>
          <p:cNvSpPr>
            <a:spLocks noGrp="1"/>
          </p:cNvSpPr>
          <p:nvPr>
            <p:ph sz="quarter" idx="12"/>
          </p:nvPr>
        </p:nvSpPr>
        <p:spPr>
          <a:xfrm>
            <a:off x="342900" y="2113613"/>
            <a:ext cx="11010900" cy="4210987"/>
          </a:xfrm>
        </p:spPr>
        <p:txBody>
          <a:bodyPr>
            <a:normAutofit/>
          </a:bodyPr>
          <a:lstStyle/>
          <a:p>
            <a:r>
              <a:rPr lang="en-US" b="1" dirty="0"/>
              <a:t>Feeling Rules:</a:t>
            </a:r>
            <a:r>
              <a:rPr lang="en-US" dirty="0"/>
              <a:t> norms about which emotions are appropriate to display in a given situation.  </a:t>
            </a:r>
          </a:p>
          <a:p>
            <a:r>
              <a:rPr lang="en-US" b="1" dirty="0"/>
              <a:t>Emotion Labor:</a:t>
            </a:r>
            <a:r>
              <a:rPr lang="en-US" dirty="0"/>
              <a:t> a worker’s regulation of personal feelings in an effort to set an emotional tone for customers in a business setting. </a:t>
            </a:r>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17</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8350006" y="3781998"/>
            <a:ext cx="2413419" cy="2413419"/>
          </a:xfrm>
          <a:prstGeom prst="rect">
            <a:avLst/>
          </a:prstGeom>
        </p:spPr>
      </p:pic>
    </p:spTree>
    <p:extLst>
      <p:ext uri="{BB962C8B-B14F-4D97-AF65-F5344CB8AC3E}">
        <p14:creationId xmlns:p14="http://schemas.microsoft.com/office/powerpoint/2010/main" val="1375015753"/>
      </p:ext>
    </p:extLst>
  </p:cSld>
  <p:clrMapOvr>
    <a:masterClrMapping/>
  </p:clrMapOvr>
  <mc:AlternateContent xmlns:mc="http://schemas.openxmlformats.org/markup-compatibility/2006" xmlns:p14="http://schemas.microsoft.com/office/powerpoint/2010/main">
    <mc:Choice Requires="p14">
      <p:transition spd="slow" p14:dur="2000" advTm="80845"/>
    </mc:Choice>
    <mc:Fallback xmlns="">
      <p:transition spd="slow" advTm="80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7A1B4-AEC1-BF46-838C-5627AB0EDFC3}"/>
              </a:ext>
            </a:extLst>
          </p:cNvPr>
          <p:cNvSpPr>
            <a:spLocks noGrp="1"/>
          </p:cNvSpPr>
          <p:nvPr>
            <p:ph type="title"/>
          </p:nvPr>
        </p:nvSpPr>
        <p:spPr/>
        <p:txBody>
          <a:bodyPr/>
          <a:lstStyle/>
          <a:p>
            <a:r>
              <a:rPr lang="en-US" dirty="0"/>
              <a:t>Figure 5.4.1: Emotion Labor</a:t>
            </a:r>
          </a:p>
        </p:txBody>
      </p:sp>
      <p:sp>
        <p:nvSpPr>
          <p:cNvPr id="5" name="Slide Number Placeholder 4">
            <a:extLst>
              <a:ext uri="{FF2B5EF4-FFF2-40B4-BE49-F238E27FC236}">
                <a16:creationId xmlns:a16="http://schemas.microsoft.com/office/drawing/2014/main" id="{8D4CCCAA-0CB8-134C-9F20-9269BC809E09}"/>
              </a:ext>
            </a:extLst>
          </p:cNvPr>
          <p:cNvSpPr>
            <a:spLocks noGrp="1"/>
          </p:cNvSpPr>
          <p:nvPr>
            <p:ph type="sldNum" sz="quarter" idx="4"/>
          </p:nvPr>
        </p:nvSpPr>
        <p:spPr/>
        <p:txBody>
          <a:bodyPr/>
          <a:lstStyle/>
          <a:p>
            <a:fld id="{634AE98D-A3AE-4130-B41C-175A6CE8A783}" type="slidenum">
              <a:rPr lang="en-US" smtClean="0"/>
              <a:pPr/>
              <a:t>18</a:t>
            </a:fld>
            <a:endParaRPr lang="en-US" dirty="0"/>
          </a:p>
        </p:txBody>
      </p:sp>
      <p:sp>
        <p:nvSpPr>
          <p:cNvPr id="6" name="Footer Placeholder 5">
            <a:extLst>
              <a:ext uri="{FF2B5EF4-FFF2-40B4-BE49-F238E27FC236}">
                <a16:creationId xmlns:a16="http://schemas.microsoft.com/office/drawing/2014/main" id="{027C4B90-6602-B646-8B3E-04DB3616BFBD}"/>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8" name="Picture 7">
            <a:extLst>
              <a:ext uri="{FF2B5EF4-FFF2-40B4-BE49-F238E27FC236}">
                <a16:creationId xmlns:a16="http://schemas.microsoft.com/office/drawing/2014/main" id="{FF01C17D-0CDF-DB47-B965-B7B077FBA0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9649" y="1119881"/>
            <a:ext cx="5092700" cy="5181600"/>
          </a:xfrm>
          <a:prstGeom prst="rect">
            <a:avLst/>
          </a:prstGeom>
        </p:spPr>
      </p:pic>
      <p:sp>
        <p:nvSpPr>
          <p:cNvPr id="3" name="TextBox 2">
            <a:extLst>
              <a:ext uri="{FF2B5EF4-FFF2-40B4-BE49-F238E27FC236}">
                <a16:creationId xmlns:a16="http://schemas.microsoft.com/office/drawing/2014/main" id="{D9ABB6D7-020C-214A-BBC8-ED68310565D6}"/>
              </a:ext>
            </a:extLst>
          </p:cNvPr>
          <p:cNvSpPr txBox="1"/>
          <p:nvPr/>
        </p:nvSpPr>
        <p:spPr>
          <a:xfrm>
            <a:off x="4471181" y="6301481"/>
            <a:ext cx="3249637" cy="230832"/>
          </a:xfrm>
          <a:prstGeom prst="rect">
            <a:avLst/>
          </a:prstGeom>
          <a:noFill/>
        </p:spPr>
        <p:txBody>
          <a:bodyPr wrap="square" rtlCol="0">
            <a:spAutoFit/>
          </a:bodyPr>
          <a:lstStyle/>
          <a:p>
            <a:pPr algn="ctr"/>
            <a:r>
              <a:rPr lang="en-US" sz="900" dirty="0">
                <a:hlinkClick r:id="rId5" action="ppaction://hlinksldjump"/>
              </a:rPr>
              <a:t>Link to alternative text for this content</a:t>
            </a:r>
            <a:endParaRPr lang="en-US" sz="900"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0438740"/>
      </p:ext>
    </p:extLst>
  </p:cSld>
  <p:clrMapOvr>
    <a:masterClrMapping/>
  </p:clrMapOvr>
  <mc:AlternateContent xmlns:mc="http://schemas.openxmlformats.org/markup-compatibility/2006" xmlns:p14="http://schemas.microsoft.com/office/powerpoint/2010/main">
    <mc:Choice Requires="p14">
      <p:transition spd="slow" p14:dur="2000" advTm="20198"/>
    </mc:Choice>
    <mc:Fallback xmlns="">
      <p:transition spd="slow" advTm="20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normAutofit/>
          </a:bodyPr>
          <a:lstStyle/>
          <a:p>
            <a:r>
              <a:rPr lang="en-US" dirty="0"/>
              <a:t>Module 5: Communication and Change</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lnSpc>
                <a:spcPct val="100000"/>
              </a:lnSpc>
              <a:buNone/>
            </a:pPr>
            <a:r>
              <a:rPr lang="en-US" sz="2000" i="1" dirty="0"/>
              <a:t>Virtual Connections</a:t>
            </a:r>
          </a:p>
          <a:p>
            <a:pPr marL="0" indent="0">
              <a:buNone/>
            </a:pPr>
            <a:r>
              <a:rPr lang="en-US" sz="2000" i="1" dirty="0"/>
              <a:t>L.O. 5.5.1: Evaluate the impact of technology on social interaction. </a:t>
            </a:r>
          </a:p>
          <a:p>
            <a:pPr marL="0" indent="0">
              <a:buNone/>
            </a:pPr>
            <a:endParaRPr lang="en-US" sz="2000" i="1" dirty="0"/>
          </a:p>
        </p:txBody>
      </p:sp>
      <p:sp>
        <p:nvSpPr>
          <p:cNvPr id="4" name="Content Placeholder 3">
            <a:extLst>
              <a:ext uri="{FF2B5EF4-FFF2-40B4-BE49-F238E27FC236}">
                <a16:creationId xmlns:a16="http://schemas.microsoft.com/office/drawing/2014/main" id="{EAAFB1BF-7F66-4F3B-BB8B-9BC0F910EA11}"/>
              </a:ext>
            </a:extLst>
          </p:cNvPr>
          <p:cNvSpPr>
            <a:spLocks noGrp="1"/>
          </p:cNvSpPr>
          <p:nvPr>
            <p:ph sz="quarter" idx="12"/>
          </p:nvPr>
        </p:nvSpPr>
        <p:spPr>
          <a:xfrm>
            <a:off x="342900" y="2126255"/>
            <a:ext cx="11010900" cy="4198346"/>
          </a:xfrm>
        </p:spPr>
        <p:txBody>
          <a:bodyPr>
            <a:normAutofit/>
          </a:bodyPr>
          <a:lstStyle/>
          <a:p>
            <a:r>
              <a:rPr lang="en-US" b="1" dirty="0"/>
              <a:t>Technology: </a:t>
            </a:r>
            <a:r>
              <a:rPr lang="en-US" dirty="0"/>
              <a:t>tools created by science to address and solve the problems of mankind.</a:t>
            </a:r>
          </a:p>
          <a:p>
            <a:pPr lvl="2"/>
            <a:endParaRPr lang="en-US" dirty="0"/>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19</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7"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520969" y="3149059"/>
            <a:ext cx="2654761" cy="2654761"/>
          </a:xfrm>
          <a:prstGeom prst="rect">
            <a:avLst/>
          </a:prstGeom>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91048939"/>
      </p:ext>
    </p:extLst>
  </p:cSld>
  <p:clrMapOvr>
    <a:masterClrMapping/>
  </p:clrMapOvr>
  <mc:AlternateContent xmlns:mc="http://schemas.openxmlformats.org/markup-compatibility/2006" xmlns:p14="http://schemas.microsoft.com/office/powerpoint/2010/main">
    <mc:Choice Requires="p14">
      <p:transition spd="slow" p14:dur="2000" advTm="48751"/>
    </mc:Choice>
    <mc:Fallback xmlns="">
      <p:transition spd="slow" advTm="48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0983D-5C61-43D8-940F-48961738CC19}"/>
              </a:ext>
            </a:extLst>
          </p:cNvPr>
          <p:cNvSpPr>
            <a:spLocks noGrp="1"/>
          </p:cNvSpPr>
          <p:nvPr>
            <p:ph type="title"/>
          </p:nvPr>
        </p:nvSpPr>
        <p:spPr/>
        <p:txBody>
          <a:bodyPr/>
          <a:lstStyle/>
          <a:p>
            <a:r>
              <a:rPr lang="en-US" dirty="0"/>
              <a:t>Chapter 5</a:t>
            </a:r>
          </a:p>
        </p:txBody>
      </p:sp>
      <p:sp>
        <p:nvSpPr>
          <p:cNvPr id="3" name="Text Placeholder 2">
            <a:extLst>
              <a:ext uri="{FF2B5EF4-FFF2-40B4-BE49-F238E27FC236}">
                <a16:creationId xmlns:a16="http://schemas.microsoft.com/office/drawing/2014/main" id="{6096D741-CE67-4884-9393-C259F5177A94}"/>
              </a:ext>
            </a:extLst>
          </p:cNvPr>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Social Interaction: All the World is a Stage</a:t>
            </a:r>
          </a:p>
          <a:p>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43942986"/>
      </p:ext>
    </p:extLst>
  </p:cSld>
  <p:clrMapOvr>
    <a:masterClrMapping/>
  </p:clrMapOvr>
  <mc:AlternateContent xmlns:mc="http://schemas.openxmlformats.org/markup-compatibility/2006" xmlns:p14="http://schemas.microsoft.com/office/powerpoint/2010/main">
    <mc:Choice Requires="p14">
      <p:transition spd="slow" p14:dur="2000" advTm="5364"/>
    </mc:Choice>
    <mc:Fallback xmlns="">
      <p:transition spd="slow" advTm="5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normAutofit/>
          </a:bodyPr>
          <a:lstStyle/>
          <a:p>
            <a:r>
              <a:rPr lang="en-US" dirty="0"/>
              <a:t>Module 5: Communication and Change</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lnSpc>
                <a:spcPct val="100000"/>
              </a:lnSpc>
              <a:buNone/>
            </a:pPr>
            <a:r>
              <a:rPr lang="en-US" sz="2000" i="1" dirty="0"/>
              <a:t>Our Social Networking Life</a:t>
            </a:r>
          </a:p>
          <a:p>
            <a:pPr marL="0" indent="0">
              <a:buNone/>
            </a:pPr>
            <a:r>
              <a:rPr lang="en-US" sz="2000" i="1" dirty="0"/>
              <a:t>L.O. 5.5.2: Demonstrate the role of perception in social interaction. </a:t>
            </a:r>
          </a:p>
          <a:p>
            <a:pPr marL="0" indent="0">
              <a:buNone/>
            </a:pPr>
            <a:endParaRPr lang="en-US" sz="2000" i="1" dirty="0"/>
          </a:p>
        </p:txBody>
      </p:sp>
      <p:sp>
        <p:nvSpPr>
          <p:cNvPr id="4" name="Content Placeholder 3">
            <a:extLst>
              <a:ext uri="{FF2B5EF4-FFF2-40B4-BE49-F238E27FC236}">
                <a16:creationId xmlns:a16="http://schemas.microsoft.com/office/drawing/2014/main" id="{EAAFB1BF-7F66-4F3B-BB8B-9BC0F910EA11}"/>
              </a:ext>
            </a:extLst>
          </p:cNvPr>
          <p:cNvSpPr>
            <a:spLocks noGrp="1"/>
          </p:cNvSpPr>
          <p:nvPr>
            <p:ph sz="quarter" idx="12"/>
          </p:nvPr>
        </p:nvSpPr>
        <p:spPr>
          <a:xfrm>
            <a:off x="342900" y="2247441"/>
            <a:ext cx="11010900" cy="4077159"/>
          </a:xfrm>
        </p:spPr>
        <p:txBody>
          <a:bodyPr>
            <a:normAutofit/>
          </a:bodyPr>
          <a:lstStyle/>
          <a:p>
            <a:r>
              <a:rPr lang="en-US" b="1" dirty="0"/>
              <a:t>Thomas Theorem: </a:t>
            </a:r>
            <a:r>
              <a:rPr lang="en-US" dirty="0"/>
              <a:t>the idea that if we think something is real, then it is indeed real to us. </a:t>
            </a:r>
          </a:p>
          <a:p>
            <a:endParaRPr lang="en-US" dirty="0"/>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20</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7"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505223" y="3282309"/>
            <a:ext cx="2421985" cy="2421985"/>
          </a:xfrm>
          <a:prstGeom prst="rect">
            <a:avLst/>
          </a:prstGeom>
        </p:spPr>
      </p:pic>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67899181"/>
      </p:ext>
    </p:extLst>
  </p:cSld>
  <p:clrMapOvr>
    <a:masterClrMapping/>
  </p:clrMapOvr>
  <mc:AlternateContent xmlns:mc="http://schemas.openxmlformats.org/markup-compatibility/2006" xmlns:p14="http://schemas.microsoft.com/office/powerpoint/2010/main">
    <mc:Choice Requires="p14">
      <p:transition spd="slow" p14:dur="2000" advTm="61490"/>
    </mc:Choice>
    <mc:Fallback xmlns="">
      <p:transition spd="slow" advTm="61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31D46-19C2-9645-88B3-26558CF4BAB3}"/>
              </a:ext>
            </a:extLst>
          </p:cNvPr>
          <p:cNvSpPr>
            <a:spLocks noGrp="1"/>
          </p:cNvSpPr>
          <p:nvPr>
            <p:ph type="title"/>
          </p:nvPr>
        </p:nvSpPr>
        <p:spPr/>
        <p:txBody>
          <a:bodyPr>
            <a:normAutofit fontScale="90000"/>
          </a:bodyPr>
          <a:lstStyle/>
          <a:p>
            <a:r>
              <a:rPr lang="en-US" dirty="0"/>
              <a:t>Table 5.5.1: The Pros and Cons of Social Networking Sites</a:t>
            </a:r>
          </a:p>
        </p:txBody>
      </p:sp>
      <p:sp>
        <p:nvSpPr>
          <p:cNvPr id="5" name="Slide Number Placeholder 4">
            <a:extLst>
              <a:ext uri="{FF2B5EF4-FFF2-40B4-BE49-F238E27FC236}">
                <a16:creationId xmlns:a16="http://schemas.microsoft.com/office/drawing/2014/main" id="{8383141D-9720-4943-8B68-260B0EB50EC3}"/>
              </a:ext>
            </a:extLst>
          </p:cNvPr>
          <p:cNvSpPr>
            <a:spLocks noGrp="1"/>
          </p:cNvSpPr>
          <p:nvPr>
            <p:ph type="sldNum" sz="quarter" idx="4"/>
          </p:nvPr>
        </p:nvSpPr>
        <p:spPr/>
        <p:txBody>
          <a:bodyPr/>
          <a:lstStyle/>
          <a:p>
            <a:fld id="{634AE98D-A3AE-4130-B41C-175A6CE8A783}" type="slidenum">
              <a:rPr lang="en-US" smtClean="0"/>
              <a:pPr/>
              <a:t>21</a:t>
            </a:fld>
            <a:endParaRPr lang="en-US" dirty="0"/>
          </a:p>
        </p:txBody>
      </p:sp>
      <p:sp>
        <p:nvSpPr>
          <p:cNvPr id="6" name="Footer Placeholder 5">
            <a:extLst>
              <a:ext uri="{FF2B5EF4-FFF2-40B4-BE49-F238E27FC236}">
                <a16:creationId xmlns:a16="http://schemas.microsoft.com/office/drawing/2014/main" id="{3562689F-800D-C448-BDB9-555D0977810A}"/>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graphicFrame>
        <p:nvGraphicFramePr>
          <p:cNvPr id="7" name="Table 6">
            <a:extLst>
              <a:ext uri="{FF2B5EF4-FFF2-40B4-BE49-F238E27FC236}">
                <a16:creationId xmlns:a16="http://schemas.microsoft.com/office/drawing/2014/main" id="{C2E9423F-B11E-A042-8C6C-9BBCCBBD8CFF}"/>
              </a:ext>
            </a:extLst>
          </p:cNvPr>
          <p:cNvGraphicFramePr>
            <a:graphicFrameLocks noGrp="1"/>
          </p:cNvGraphicFramePr>
          <p:nvPr>
            <p:extLst>
              <p:ext uri="{D42A27DB-BD31-4B8C-83A1-F6EECF244321}">
                <p14:modId xmlns:p14="http://schemas.microsoft.com/office/powerpoint/2010/main" val="2871269446"/>
              </p:ext>
            </p:extLst>
          </p:nvPr>
        </p:nvGraphicFramePr>
        <p:xfrm>
          <a:off x="1618938" y="1079292"/>
          <a:ext cx="8034728" cy="5321507"/>
        </p:xfrm>
        <a:graphic>
          <a:graphicData uri="http://schemas.openxmlformats.org/drawingml/2006/table">
            <a:tbl>
              <a:tblPr/>
              <a:tblGrid>
                <a:gridCol w="3435761">
                  <a:extLst>
                    <a:ext uri="{9D8B030D-6E8A-4147-A177-3AD203B41FA5}">
                      <a16:colId xmlns:a16="http://schemas.microsoft.com/office/drawing/2014/main" val="1370730508"/>
                    </a:ext>
                  </a:extLst>
                </a:gridCol>
                <a:gridCol w="4598967">
                  <a:extLst>
                    <a:ext uri="{9D8B030D-6E8A-4147-A177-3AD203B41FA5}">
                      <a16:colId xmlns:a16="http://schemas.microsoft.com/office/drawing/2014/main" val="440112772"/>
                    </a:ext>
                  </a:extLst>
                </a:gridCol>
              </a:tblGrid>
              <a:tr h="821908">
                <a:tc>
                  <a:txBody>
                    <a:bodyPr/>
                    <a:lstStyle/>
                    <a:p>
                      <a:pPr algn="ctr" fontAlgn="base"/>
                      <a:r>
                        <a:rPr lang="en-US" b="1">
                          <a:effectLst/>
                          <a:latin typeface="inherit"/>
                        </a:rPr>
                        <a:t>Pros of Social Networking</a:t>
                      </a:r>
                      <a:endParaRPr lang="en-US">
                        <a:effectLst/>
                      </a:endParaRPr>
                    </a:p>
                  </a:txBody>
                  <a:tcPr marL="142875" marR="142875" marT="200025" marB="200025" anchor="ctr">
                    <a:lnL>
                      <a:noFill/>
                    </a:lnL>
                    <a:lnR>
                      <a:noFill/>
                    </a:lnR>
                    <a:lnT>
                      <a:noFill/>
                    </a:lnT>
                    <a:lnB w="9525" cap="flat" cmpd="sng" algn="ctr">
                      <a:solidFill>
                        <a:srgbClr val="008998"/>
                      </a:solidFill>
                      <a:prstDash val="solid"/>
                      <a:round/>
                      <a:headEnd type="none" w="med" len="med"/>
                      <a:tailEnd type="none" w="med" len="med"/>
                    </a:lnB>
                    <a:solidFill>
                      <a:srgbClr val="FFFFFF"/>
                    </a:solidFill>
                  </a:tcPr>
                </a:tc>
                <a:tc>
                  <a:txBody>
                    <a:bodyPr/>
                    <a:lstStyle/>
                    <a:p>
                      <a:pPr algn="ctr" fontAlgn="base"/>
                      <a:r>
                        <a:rPr lang="en-US" b="1">
                          <a:effectLst/>
                          <a:latin typeface="inherit"/>
                        </a:rPr>
                        <a:t>Cons of Social Networking</a:t>
                      </a:r>
                      <a:endParaRPr lang="en-US">
                        <a:effectLst/>
                      </a:endParaRPr>
                    </a:p>
                  </a:txBody>
                  <a:tcPr marL="142875" marR="142875" marT="200025" marB="200025" anchor="ctr">
                    <a:lnL>
                      <a:noFill/>
                    </a:lnL>
                    <a:lnR>
                      <a:noFill/>
                    </a:lnR>
                    <a:lnT>
                      <a:noFill/>
                    </a:lnT>
                    <a:lnB w="9525" cap="flat" cmpd="sng" algn="ctr">
                      <a:solidFill>
                        <a:srgbClr val="60C181"/>
                      </a:solidFill>
                      <a:prstDash val="solid"/>
                      <a:round/>
                      <a:headEnd type="none" w="med" len="med"/>
                      <a:tailEnd type="none" w="med" len="med"/>
                    </a:lnB>
                    <a:solidFill>
                      <a:srgbClr val="FFFFFF"/>
                    </a:solidFill>
                  </a:tcPr>
                </a:tc>
                <a:extLst>
                  <a:ext uri="{0D108BD9-81ED-4DB2-BD59-A6C34878D82A}">
                    <a16:rowId xmlns:a16="http://schemas.microsoft.com/office/drawing/2014/main" val="2853314303"/>
                  </a:ext>
                </a:extLst>
              </a:tr>
              <a:tr h="4499599">
                <a:tc>
                  <a:txBody>
                    <a:bodyPr/>
                    <a:lstStyle/>
                    <a:p>
                      <a:pPr fontAlgn="base">
                        <a:buFont typeface="Arial" panose="020B0604020202020204" pitchFamily="34" charset="0"/>
                        <a:buChar char="•"/>
                      </a:pPr>
                      <a:r>
                        <a:rPr lang="en-US" dirty="0">
                          <a:effectLst/>
                        </a:rPr>
                        <a:t>  Information can be spread</a:t>
                      </a:r>
                      <a:br>
                        <a:rPr lang="en-US" dirty="0">
                          <a:effectLst/>
                        </a:rPr>
                      </a:br>
                      <a:r>
                        <a:rPr lang="en-US" dirty="0">
                          <a:effectLst/>
                        </a:rPr>
                        <a:t>    quickly.</a:t>
                      </a:r>
                    </a:p>
                    <a:p>
                      <a:pPr fontAlgn="base">
                        <a:buFont typeface="Arial" panose="020B0604020202020204" pitchFamily="34" charset="0"/>
                        <a:buChar char="•"/>
                      </a:pPr>
                      <a:r>
                        <a:rPr lang="en-US" dirty="0">
                          <a:effectLst/>
                        </a:rPr>
                        <a:t>  Relationships can be</a:t>
                      </a:r>
                      <a:br>
                        <a:rPr lang="en-US" dirty="0">
                          <a:effectLst/>
                        </a:rPr>
                      </a:br>
                      <a:r>
                        <a:rPr lang="en-US" dirty="0">
                          <a:effectLst/>
                        </a:rPr>
                        <a:t>   strengthened and make new</a:t>
                      </a:r>
                      <a:br>
                        <a:rPr lang="en-US" dirty="0">
                          <a:effectLst/>
                        </a:rPr>
                      </a:br>
                      <a:r>
                        <a:rPr lang="en-US" dirty="0">
                          <a:effectLst/>
                        </a:rPr>
                        <a:t>   friends.</a:t>
                      </a:r>
                    </a:p>
                    <a:p>
                      <a:pPr fontAlgn="base">
                        <a:buFont typeface="Arial" panose="020B0604020202020204" pitchFamily="34" charset="0"/>
                        <a:buChar char="•"/>
                      </a:pPr>
                      <a:r>
                        <a:rPr lang="en-US" dirty="0">
                          <a:effectLst/>
                        </a:rPr>
                        <a:t>  It has helped create thousands</a:t>
                      </a:r>
                      <a:br>
                        <a:rPr lang="en-US" dirty="0">
                          <a:effectLst/>
                        </a:rPr>
                      </a:br>
                      <a:r>
                        <a:rPr lang="en-US" dirty="0">
                          <a:effectLst/>
                        </a:rPr>
                        <a:t>    of jobs in the technology</a:t>
                      </a:r>
                      <a:br>
                        <a:rPr lang="en-US" dirty="0">
                          <a:effectLst/>
                        </a:rPr>
                      </a:br>
                      <a:r>
                        <a:rPr lang="en-US" dirty="0">
                          <a:effectLst/>
                        </a:rPr>
                        <a:t>    industry.</a:t>
                      </a:r>
                    </a:p>
                    <a:p>
                      <a:pPr fontAlgn="base">
                        <a:buFont typeface="Arial" panose="020B0604020202020204" pitchFamily="34" charset="0"/>
                        <a:buChar char="•"/>
                      </a:pPr>
                      <a:r>
                        <a:rPr lang="en-US" dirty="0">
                          <a:effectLst/>
                        </a:rPr>
                        <a:t>  Social networking offers an</a:t>
                      </a:r>
                      <a:br>
                        <a:rPr lang="en-US" dirty="0">
                          <a:effectLst/>
                        </a:rPr>
                      </a:br>
                      <a:r>
                        <a:rPr lang="en-US" dirty="0">
                          <a:effectLst/>
                        </a:rPr>
                        <a:t>   outlet for shy or socially</a:t>
                      </a:r>
                      <a:br>
                        <a:rPr lang="en-US" dirty="0">
                          <a:effectLst/>
                        </a:rPr>
                      </a:br>
                      <a:r>
                        <a:rPr lang="en-US" dirty="0">
                          <a:effectLst/>
                        </a:rPr>
                        <a:t>   isolated individuals.</a:t>
                      </a:r>
                    </a:p>
                  </a:txBody>
                  <a:tcPr marL="142875" marR="142875" marT="200025" marB="200025" anchor="ctr">
                    <a:lnL>
                      <a:noFill/>
                    </a:lnL>
                    <a:lnR>
                      <a:noFill/>
                    </a:lnR>
                    <a:lnT w="9525" cap="flat" cmpd="sng" algn="ctr">
                      <a:solidFill>
                        <a:srgbClr val="008998"/>
                      </a:solidFill>
                      <a:prstDash val="solid"/>
                      <a:round/>
                      <a:headEnd type="none" w="med" len="med"/>
                      <a:tailEnd type="none" w="med" len="med"/>
                    </a:lnT>
                    <a:lnB w="9525" cap="flat" cmpd="sng" algn="ctr">
                      <a:solidFill>
                        <a:srgbClr val="80BC24"/>
                      </a:solidFill>
                      <a:prstDash val="solid"/>
                      <a:round/>
                      <a:headEnd type="none" w="med" len="med"/>
                      <a:tailEnd type="none" w="med" len="med"/>
                    </a:lnB>
                    <a:solidFill>
                      <a:srgbClr val="FFFFFF"/>
                    </a:solidFill>
                  </a:tcPr>
                </a:tc>
                <a:tc>
                  <a:txBody>
                    <a:bodyPr/>
                    <a:lstStyle/>
                    <a:p>
                      <a:pPr fontAlgn="base">
                        <a:buFont typeface="Arial" panose="020B0604020202020204" pitchFamily="34" charset="0"/>
                        <a:buChar char="•"/>
                      </a:pPr>
                      <a:endParaRPr lang="en-US" dirty="0">
                        <a:effectLst/>
                      </a:endParaRPr>
                    </a:p>
                    <a:p>
                      <a:pPr fontAlgn="base">
                        <a:buFont typeface="Arial" panose="020B0604020202020204" pitchFamily="34" charset="0"/>
                        <a:buChar char="•"/>
                      </a:pPr>
                      <a:endParaRPr lang="en-US" dirty="0">
                        <a:effectLst/>
                      </a:endParaRPr>
                    </a:p>
                    <a:p>
                      <a:pPr fontAlgn="base">
                        <a:buFont typeface="Arial" panose="020B0604020202020204" pitchFamily="34" charset="0"/>
                        <a:buChar char="•"/>
                      </a:pPr>
                      <a:r>
                        <a:rPr lang="en-US" dirty="0">
                          <a:effectLst/>
                        </a:rPr>
                        <a:t>  Information is not necessarily accurate or</a:t>
                      </a:r>
                      <a:br>
                        <a:rPr lang="en-US" dirty="0">
                          <a:effectLst/>
                        </a:rPr>
                      </a:br>
                      <a:r>
                        <a:rPr lang="en-US" dirty="0">
                          <a:effectLst/>
                        </a:rPr>
                        <a:t>    private.</a:t>
                      </a:r>
                    </a:p>
                    <a:p>
                      <a:pPr fontAlgn="base">
                        <a:buFont typeface="Arial" panose="020B0604020202020204" pitchFamily="34" charset="0"/>
                        <a:buChar char="•"/>
                      </a:pPr>
                      <a:r>
                        <a:rPr lang="en-US" dirty="0">
                          <a:effectLst/>
                        </a:rPr>
                        <a:t>  Heavy users tend to have lower grades.</a:t>
                      </a:r>
                    </a:p>
                    <a:p>
                      <a:pPr fontAlgn="base">
                        <a:buFont typeface="Arial" panose="020B0604020202020204" pitchFamily="34" charset="0"/>
                        <a:buChar char="•"/>
                      </a:pPr>
                      <a:r>
                        <a:rPr lang="en-US" dirty="0">
                          <a:effectLst/>
                        </a:rPr>
                        <a:t>  It can increase levels of stress in offline</a:t>
                      </a:r>
                      <a:br>
                        <a:rPr lang="en-US" dirty="0">
                          <a:effectLst/>
                        </a:rPr>
                      </a:br>
                      <a:r>
                        <a:rPr lang="en-US" dirty="0">
                          <a:effectLst/>
                        </a:rPr>
                        <a:t>    relationships.</a:t>
                      </a:r>
                    </a:p>
                    <a:p>
                      <a:pPr fontAlgn="base">
                        <a:buFont typeface="Arial" panose="020B0604020202020204" pitchFamily="34" charset="0"/>
                        <a:buChar char="•"/>
                      </a:pPr>
                      <a:r>
                        <a:rPr lang="en-US" dirty="0">
                          <a:effectLst/>
                        </a:rPr>
                        <a:t>  Users have less face-to-face interaction with</a:t>
                      </a:r>
                      <a:br>
                        <a:rPr lang="en-US" dirty="0">
                          <a:effectLst/>
                        </a:rPr>
                      </a:br>
                      <a:r>
                        <a:rPr lang="en-US" dirty="0">
                          <a:effectLst/>
                        </a:rPr>
                        <a:t>    others.</a:t>
                      </a:r>
                    </a:p>
                    <a:p>
                      <a:pPr fontAlgn="base">
                        <a:buFont typeface="Arial" panose="020B0604020202020204" pitchFamily="34" charset="0"/>
                        <a:buChar char="•"/>
                      </a:pPr>
                      <a:r>
                        <a:rPr lang="en-US" dirty="0">
                          <a:effectLst/>
                        </a:rPr>
                        <a:t>  It can harm employee activity because</a:t>
                      </a:r>
                      <a:br>
                        <a:rPr lang="en-US" dirty="0">
                          <a:effectLst/>
                        </a:rPr>
                      </a:br>
                      <a:r>
                        <a:rPr lang="en-US" dirty="0">
                          <a:effectLst/>
                        </a:rPr>
                        <a:t>    people spend time online instead of</a:t>
                      </a:r>
                      <a:br>
                        <a:rPr lang="en-US" dirty="0">
                          <a:effectLst/>
                        </a:rPr>
                      </a:br>
                      <a:r>
                        <a:rPr lang="en-US" dirty="0">
                          <a:effectLst/>
                        </a:rPr>
                        <a:t>    working.</a:t>
                      </a:r>
                    </a:p>
                    <a:p>
                      <a:pPr fontAlgn="base">
                        <a:buFont typeface="Arial" panose="020B0604020202020204" pitchFamily="34" charset="0"/>
                        <a:buChar char="•"/>
                      </a:pPr>
                      <a:r>
                        <a:rPr lang="en-US" dirty="0">
                          <a:effectLst/>
                        </a:rPr>
                        <a:t>  Users are more likely to be prone to social</a:t>
                      </a:r>
                      <a:br>
                        <a:rPr lang="en-US" dirty="0">
                          <a:effectLst/>
                        </a:rPr>
                      </a:br>
                      <a:r>
                        <a:rPr lang="en-US" dirty="0">
                          <a:effectLst/>
                        </a:rPr>
                        <a:t>    isolation in the first place.</a:t>
                      </a:r>
                    </a:p>
                  </a:txBody>
                  <a:tcPr marL="142875" marR="142875" marT="200025" marB="200025">
                    <a:lnL>
                      <a:noFill/>
                    </a:lnL>
                    <a:lnR>
                      <a:noFill/>
                    </a:lnR>
                    <a:lnT w="9525" cap="flat" cmpd="sng" algn="ctr">
                      <a:solidFill>
                        <a:srgbClr val="60C181"/>
                      </a:solidFill>
                      <a:prstDash val="solid"/>
                      <a:round/>
                      <a:headEnd type="none" w="med" len="med"/>
                      <a:tailEnd type="none" w="med" len="med"/>
                    </a:lnT>
                    <a:lnB w="9525" cap="flat" cmpd="sng" algn="ctr">
                      <a:solidFill>
                        <a:srgbClr val="00264B"/>
                      </a:solidFill>
                      <a:prstDash val="solid"/>
                      <a:round/>
                      <a:headEnd type="none" w="med" len="med"/>
                      <a:tailEnd type="none" w="med" len="med"/>
                    </a:lnB>
                    <a:solidFill>
                      <a:srgbClr val="FFFFFF"/>
                    </a:solidFill>
                  </a:tcPr>
                </a:tc>
                <a:extLst>
                  <a:ext uri="{0D108BD9-81ED-4DB2-BD59-A6C34878D82A}">
                    <a16:rowId xmlns:a16="http://schemas.microsoft.com/office/drawing/2014/main" val="2096831958"/>
                  </a:ext>
                </a:extLst>
              </a:tr>
            </a:tbl>
          </a:graphicData>
        </a:graphic>
      </p:graphicFrame>
      <p:sp>
        <p:nvSpPr>
          <p:cNvPr id="3" name="TextBox 2">
            <a:extLst>
              <a:ext uri="{FF2B5EF4-FFF2-40B4-BE49-F238E27FC236}">
                <a16:creationId xmlns:a16="http://schemas.microsoft.com/office/drawing/2014/main" id="{C3724E9C-17A9-3541-B7FF-B79F27089FA3}"/>
              </a:ext>
            </a:extLst>
          </p:cNvPr>
          <p:cNvSpPr txBox="1"/>
          <p:nvPr/>
        </p:nvSpPr>
        <p:spPr>
          <a:xfrm>
            <a:off x="4060720" y="6140678"/>
            <a:ext cx="3151163" cy="230832"/>
          </a:xfrm>
          <a:prstGeom prst="rect">
            <a:avLst/>
          </a:prstGeom>
          <a:noFill/>
        </p:spPr>
        <p:txBody>
          <a:bodyPr wrap="square" rtlCol="0">
            <a:spAutoFit/>
          </a:bodyPr>
          <a:lstStyle/>
          <a:p>
            <a:pPr algn="ctr"/>
            <a:r>
              <a:rPr lang="en-US" sz="900" dirty="0">
                <a:hlinkClick r:id="rId4" action="ppaction://hlinksldjump"/>
              </a:rPr>
              <a:t>Link to alternative text for this content</a:t>
            </a:r>
            <a:endParaRPr lang="en-US" sz="900"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06405709"/>
      </p:ext>
    </p:extLst>
  </p:cSld>
  <p:clrMapOvr>
    <a:masterClrMapping/>
  </p:clrMapOvr>
  <mc:AlternateContent xmlns:mc="http://schemas.openxmlformats.org/markup-compatibility/2006" xmlns:p14="http://schemas.microsoft.com/office/powerpoint/2010/main">
    <mc:Choice Requires="p14">
      <p:transition spd="slow" p14:dur="2000" advTm="22444"/>
    </mc:Choice>
    <mc:Fallback xmlns="">
      <p:transition spd="slow" advTm="22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4F983B0-6A94-4C2E-A96C-8B1257D6B5A6}"/>
              </a:ext>
            </a:extLst>
          </p:cNvPr>
          <p:cNvSpPr>
            <a:spLocks noGrp="1"/>
          </p:cNvSpPr>
          <p:nvPr>
            <p:ph type="ftr" sz="quarter" idx="10"/>
          </p:nvPr>
        </p:nvSpPr>
        <p:spPr/>
        <p:txBody>
          <a:bodyPr/>
          <a:lstStyle/>
          <a:p>
            <a:r>
              <a:rPr lang="en-US" dirty="0"/>
              <a:t>United Instructors &amp; Textbook Authors Co-op - SociologicalYOU - ISBN 978-1-64007-406-4 - All Rights Reserved</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30535709"/>
      </p:ext>
    </p:extLst>
  </p:cSld>
  <p:clrMapOvr>
    <a:masterClrMapping/>
  </p:clrMapOvr>
  <mc:AlternateContent xmlns:mc="http://schemas.openxmlformats.org/markup-compatibility/2006" xmlns:p14="http://schemas.microsoft.com/office/powerpoint/2010/main">
    <mc:Choice Requires="p14">
      <p:transition spd="slow" p14:dur="2000" advTm="11378"/>
    </mc:Choice>
    <mc:Fallback xmlns="">
      <p:transition spd="slow" advTm="11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FF2CC-7106-494B-80D0-AA3D6282A700}"/>
              </a:ext>
            </a:extLst>
          </p:cNvPr>
          <p:cNvSpPr>
            <a:spLocks noGrp="1"/>
          </p:cNvSpPr>
          <p:nvPr>
            <p:ph type="title"/>
          </p:nvPr>
        </p:nvSpPr>
        <p:spPr/>
        <p:txBody>
          <a:bodyPr>
            <a:normAutofit fontScale="90000"/>
          </a:bodyPr>
          <a:lstStyle/>
          <a:p>
            <a:r>
              <a:rPr lang="en-US" dirty="0"/>
              <a:t>Accessibility Content: Text Alternatives for Images</a:t>
            </a:r>
          </a:p>
        </p:txBody>
      </p:sp>
      <p:sp>
        <p:nvSpPr>
          <p:cNvPr id="3" name="Slide Number Placeholder 2">
            <a:extLst>
              <a:ext uri="{FF2B5EF4-FFF2-40B4-BE49-F238E27FC236}">
                <a16:creationId xmlns:a16="http://schemas.microsoft.com/office/drawing/2014/main" id="{224CF2B7-4651-424A-8920-231AF6AC9AFB}"/>
              </a:ext>
            </a:extLst>
          </p:cNvPr>
          <p:cNvSpPr>
            <a:spLocks noGrp="1"/>
          </p:cNvSpPr>
          <p:nvPr>
            <p:ph type="sldNum" sz="quarter" idx="10"/>
          </p:nvPr>
        </p:nvSpPr>
        <p:spPr/>
        <p:txBody>
          <a:bodyPr/>
          <a:lstStyle/>
          <a:p>
            <a:fld id="{634AE98D-A3AE-4130-B41C-175A6CE8A783}" type="slidenum">
              <a:rPr lang="en-US" smtClean="0"/>
              <a:pPr/>
              <a:t>23</a:t>
            </a:fld>
            <a:endParaRPr lang="en-US" dirty="0"/>
          </a:p>
        </p:txBody>
      </p:sp>
      <p:sp>
        <p:nvSpPr>
          <p:cNvPr id="4" name="Footer Placeholder 3">
            <a:extLst>
              <a:ext uri="{FF2B5EF4-FFF2-40B4-BE49-F238E27FC236}">
                <a16:creationId xmlns:a16="http://schemas.microsoft.com/office/drawing/2014/main" id="{28554FB3-610E-40DD-9562-AFE0440A6E01}"/>
              </a:ext>
            </a:extLst>
          </p:cNvPr>
          <p:cNvSpPr>
            <a:spLocks noGrp="1"/>
          </p:cNvSpPr>
          <p:nvPr>
            <p:ph type="ftr" sz="quarter" idx="11"/>
          </p:nvPr>
        </p:nvSpPr>
        <p:spPr/>
        <p:txBody>
          <a:bodyPr/>
          <a:lstStyle/>
          <a:p>
            <a:pPr algn="ctr"/>
            <a:r>
              <a:rPr lang="en-US" dirty="0"/>
              <a:t>United Instructors &amp; Textbook Authors Co-op - SociologicalYOU - ISBN 978-1-64007-406-4 - All Rights Reserved</a:t>
            </a:r>
          </a:p>
        </p:txBody>
      </p:sp>
    </p:spTree>
    <p:extLst>
      <p:ext uri="{BB962C8B-B14F-4D97-AF65-F5344CB8AC3E}">
        <p14:creationId xmlns:p14="http://schemas.microsoft.com/office/powerpoint/2010/main" val="6903470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49584-8381-8F44-A71C-BD8E6B99E1E3}"/>
              </a:ext>
            </a:extLst>
          </p:cNvPr>
          <p:cNvSpPr>
            <a:spLocks noGrp="1"/>
          </p:cNvSpPr>
          <p:nvPr>
            <p:ph type="title"/>
          </p:nvPr>
        </p:nvSpPr>
        <p:spPr/>
        <p:txBody>
          <a:bodyPr>
            <a:normAutofit/>
          </a:bodyPr>
          <a:lstStyle/>
          <a:p>
            <a:r>
              <a:rPr lang="en-US" dirty="0"/>
              <a:t>Statuses Overview – Text Alternative</a:t>
            </a:r>
          </a:p>
        </p:txBody>
      </p:sp>
      <p:sp>
        <p:nvSpPr>
          <p:cNvPr id="3" name="Content Placeholder 2">
            <a:extLst>
              <a:ext uri="{FF2B5EF4-FFF2-40B4-BE49-F238E27FC236}">
                <a16:creationId xmlns:a16="http://schemas.microsoft.com/office/drawing/2014/main" id="{0D572AB9-C421-2744-BD3E-A201919F5132}"/>
              </a:ext>
            </a:extLst>
          </p:cNvPr>
          <p:cNvSpPr>
            <a:spLocks noGrp="1"/>
          </p:cNvSpPr>
          <p:nvPr>
            <p:ph sz="quarter" idx="11"/>
          </p:nvPr>
        </p:nvSpPr>
        <p:spPr/>
        <p:txBody>
          <a:bodyPr>
            <a:normAutofit/>
          </a:bodyPr>
          <a:lstStyle/>
          <a:p>
            <a:pPr marL="0" indent="0">
              <a:buNone/>
            </a:pPr>
            <a:r>
              <a:rPr lang="en-US" dirty="0"/>
              <a:t>Master status is the social position central to your identity, including the status you were born into (ascribed) and the status you earned (achieved). </a:t>
            </a:r>
          </a:p>
          <a:p>
            <a:pPr marL="0" indent="0">
              <a:buNone/>
            </a:pPr>
            <a:r>
              <a:rPr lang="en-US" dirty="0"/>
              <a:t>Ascribed status includes: Race, ethnicity, sex, and age. </a:t>
            </a:r>
          </a:p>
          <a:p>
            <a:pPr marL="0" indent="0">
              <a:buNone/>
            </a:pPr>
            <a:r>
              <a:rPr lang="en-US" dirty="0"/>
              <a:t>Achieved status includes: Education, wealth, talents, and skills. </a:t>
            </a:r>
          </a:p>
        </p:txBody>
      </p:sp>
      <p:sp>
        <p:nvSpPr>
          <p:cNvPr id="4" name="Text Placeholder 3">
            <a:extLst>
              <a:ext uri="{FF2B5EF4-FFF2-40B4-BE49-F238E27FC236}">
                <a16:creationId xmlns:a16="http://schemas.microsoft.com/office/drawing/2014/main" id="{87C1A1FF-AE21-BE4C-BD3F-21E19E383239}"/>
              </a:ext>
            </a:extLst>
          </p:cNvPr>
          <p:cNvSpPr>
            <a:spLocks noGrp="1"/>
          </p:cNvSpPr>
          <p:nvPr>
            <p:ph type="body" sz="quarter" idx="12"/>
          </p:nvPr>
        </p:nvSpPr>
        <p:spPr>
          <a:xfrm>
            <a:off x="4275510" y="6315405"/>
            <a:ext cx="3145679" cy="190500"/>
          </a:xfrm>
        </p:spPr>
        <p:txBody>
          <a:bodyPr/>
          <a:lstStyle/>
          <a:p>
            <a:pPr marL="0" indent="0">
              <a:buNone/>
            </a:pPr>
            <a:r>
              <a:rPr lang="en-US" dirty="0">
                <a:hlinkClick r:id="rId2" action="ppaction://hlinksldjump"/>
              </a:rPr>
              <a:t>Return to slide containing original content</a:t>
            </a:r>
            <a:endParaRPr lang="en-US" dirty="0"/>
          </a:p>
        </p:txBody>
      </p:sp>
      <p:sp>
        <p:nvSpPr>
          <p:cNvPr id="5" name="Text Placeholder 4">
            <a:extLst>
              <a:ext uri="{FF2B5EF4-FFF2-40B4-BE49-F238E27FC236}">
                <a16:creationId xmlns:a16="http://schemas.microsoft.com/office/drawing/2014/main" id="{71BEAF16-F619-024B-B56D-06EF644F383D}"/>
              </a:ext>
            </a:extLst>
          </p:cNvPr>
          <p:cNvSpPr>
            <a:spLocks noGrp="1"/>
          </p:cNvSpPr>
          <p:nvPr>
            <p:ph type="body" sz="quarter" idx="13"/>
          </p:nvPr>
        </p:nvSpPr>
        <p:spPr/>
        <p:txBody>
          <a:bodyPr/>
          <a:lstStyle/>
          <a:p>
            <a:pPr marL="0" indent="0" algn="l">
              <a:buNone/>
            </a:pPr>
            <a:endParaRPr lang="en-US" dirty="0"/>
          </a:p>
          <a:p>
            <a:pPr marL="0" indent="0" algn="ctr">
              <a:buNone/>
            </a:pPr>
            <a:r>
              <a:rPr lang="en-US" sz="1200" dirty="0">
                <a:solidFill>
                  <a:schemeClr val="bg2">
                    <a:lumMod val="65000"/>
                  </a:schemeClr>
                </a:solidFill>
              </a:rPr>
              <a:t>United Instructors &amp; Textbook Authors Co-op - SociologicalYOU - ISBN 978-1-64007-406-4 - All Rights Reserved</a:t>
            </a:r>
          </a:p>
          <a:p>
            <a:pPr marL="0" indent="0" algn="l" defTabSz="914400" rtl="0" eaLnBrk="1" latinLnBrk="0" hangingPunct="1">
              <a:lnSpc>
                <a:spcPct val="90000"/>
              </a:lnSpc>
              <a:spcBef>
                <a:spcPts val="1000"/>
              </a:spcBef>
              <a:buNone/>
            </a:pPr>
            <a:endParaRPr lang="en-US" dirty="0"/>
          </a:p>
        </p:txBody>
      </p:sp>
      <p:sp>
        <p:nvSpPr>
          <p:cNvPr id="6" name="Slide Number Placeholder 5">
            <a:extLst>
              <a:ext uri="{FF2B5EF4-FFF2-40B4-BE49-F238E27FC236}">
                <a16:creationId xmlns:a16="http://schemas.microsoft.com/office/drawing/2014/main" id="{5A2DAB81-453D-AE4E-A557-858DE8371F62}"/>
              </a:ext>
            </a:extLst>
          </p:cNvPr>
          <p:cNvSpPr>
            <a:spLocks noGrp="1"/>
          </p:cNvSpPr>
          <p:nvPr>
            <p:ph type="sldNum" sz="quarter" idx="4"/>
          </p:nvPr>
        </p:nvSpPr>
        <p:spPr/>
        <p:txBody>
          <a:bodyPr/>
          <a:lstStyle/>
          <a:p>
            <a:fld id="{634AE98D-A3AE-4130-B41C-175A6CE8A783}" type="slidenum">
              <a:rPr lang="en-US" smtClean="0"/>
              <a:pPr/>
              <a:t>24</a:t>
            </a:fld>
            <a:endParaRPr lang="en-US" dirty="0"/>
          </a:p>
        </p:txBody>
      </p:sp>
    </p:spTree>
    <p:extLst>
      <p:ext uri="{BB962C8B-B14F-4D97-AF65-F5344CB8AC3E}">
        <p14:creationId xmlns:p14="http://schemas.microsoft.com/office/powerpoint/2010/main" val="38158050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49584-8381-8F44-A71C-BD8E6B99E1E3}"/>
              </a:ext>
            </a:extLst>
          </p:cNvPr>
          <p:cNvSpPr>
            <a:spLocks noGrp="1"/>
          </p:cNvSpPr>
          <p:nvPr>
            <p:ph type="title"/>
          </p:nvPr>
        </p:nvSpPr>
        <p:spPr/>
        <p:txBody>
          <a:bodyPr>
            <a:normAutofit/>
          </a:bodyPr>
          <a:lstStyle/>
          <a:p>
            <a:r>
              <a:rPr lang="en-US" dirty="0"/>
              <a:t>Role Conflict – Text Alternative</a:t>
            </a:r>
          </a:p>
        </p:txBody>
      </p:sp>
      <p:sp>
        <p:nvSpPr>
          <p:cNvPr id="3" name="Content Placeholder 2">
            <a:extLst>
              <a:ext uri="{FF2B5EF4-FFF2-40B4-BE49-F238E27FC236}">
                <a16:creationId xmlns:a16="http://schemas.microsoft.com/office/drawing/2014/main" id="{0D572AB9-C421-2744-BD3E-A201919F5132}"/>
              </a:ext>
            </a:extLst>
          </p:cNvPr>
          <p:cNvSpPr>
            <a:spLocks noGrp="1"/>
          </p:cNvSpPr>
          <p:nvPr>
            <p:ph sz="quarter" idx="11"/>
          </p:nvPr>
        </p:nvSpPr>
        <p:spPr/>
        <p:txBody>
          <a:bodyPr>
            <a:normAutofit/>
          </a:bodyPr>
          <a:lstStyle/>
          <a:p>
            <a:pPr marL="0" indent="0">
              <a:buNone/>
            </a:pPr>
            <a:r>
              <a:rPr lang="en-US" dirty="0"/>
              <a:t>As a student, friend, child, sibling, employee, etc., you likely experience role conflict. For example, trying to maintain a GPA for a scholarship while working 20 hours part-time, finding a summer internship while having to fix the plumbing, and wrapping and taking a package to the Post Office while finding time to exercise can all lead to role conflict.</a:t>
            </a:r>
          </a:p>
        </p:txBody>
      </p:sp>
      <p:sp>
        <p:nvSpPr>
          <p:cNvPr id="4" name="Text Placeholder 3">
            <a:extLst>
              <a:ext uri="{FF2B5EF4-FFF2-40B4-BE49-F238E27FC236}">
                <a16:creationId xmlns:a16="http://schemas.microsoft.com/office/drawing/2014/main" id="{87C1A1FF-AE21-BE4C-BD3F-21E19E383239}"/>
              </a:ext>
            </a:extLst>
          </p:cNvPr>
          <p:cNvSpPr>
            <a:spLocks noGrp="1"/>
          </p:cNvSpPr>
          <p:nvPr>
            <p:ph type="body" sz="quarter" idx="12"/>
          </p:nvPr>
        </p:nvSpPr>
        <p:spPr>
          <a:xfrm>
            <a:off x="4275510" y="6315405"/>
            <a:ext cx="3145679" cy="190500"/>
          </a:xfrm>
        </p:spPr>
        <p:txBody>
          <a:bodyPr/>
          <a:lstStyle/>
          <a:p>
            <a:pPr marL="0" indent="0">
              <a:buNone/>
            </a:pPr>
            <a:r>
              <a:rPr lang="en-US" dirty="0">
                <a:hlinkClick r:id="rId2" action="ppaction://hlinksldjump"/>
              </a:rPr>
              <a:t>Return to slide containing original content</a:t>
            </a:r>
            <a:endParaRPr lang="en-US" dirty="0"/>
          </a:p>
        </p:txBody>
      </p:sp>
      <p:sp>
        <p:nvSpPr>
          <p:cNvPr id="5" name="Text Placeholder 4">
            <a:extLst>
              <a:ext uri="{FF2B5EF4-FFF2-40B4-BE49-F238E27FC236}">
                <a16:creationId xmlns:a16="http://schemas.microsoft.com/office/drawing/2014/main" id="{71BEAF16-F619-024B-B56D-06EF644F383D}"/>
              </a:ext>
            </a:extLst>
          </p:cNvPr>
          <p:cNvSpPr>
            <a:spLocks noGrp="1"/>
          </p:cNvSpPr>
          <p:nvPr>
            <p:ph type="body" sz="quarter" idx="13"/>
          </p:nvPr>
        </p:nvSpPr>
        <p:spPr/>
        <p:txBody>
          <a:bodyPr/>
          <a:lstStyle/>
          <a:p>
            <a:pPr marL="0" indent="0" algn="l">
              <a:buNone/>
            </a:pPr>
            <a:endParaRPr lang="en-US" dirty="0"/>
          </a:p>
          <a:p>
            <a:pPr marL="0" indent="0" algn="ctr">
              <a:buNone/>
            </a:pPr>
            <a:r>
              <a:rPr lang="en-US" sz="1200" dirty="0">
                <a:solidFill>
                  <a:schemeClr val="bg2">
                    <a:lumMod val="65000"/>
                  </a:schemeClr>
                </a:solidFill>
              </a:rPr>
              <a:t>United Instructors &amp; Textbook Authors Co-op - SociologicalYOU - ISBN 978-1-64007-406-4 - All Rights Reserved</a:t>
            </a:r>
          </a:p>
          <a:p>
            <a:pPr marL="0" indent="0" algn="l" defTabSz="914400" rtl="0" eaLnBrk="1" latinLnBrk="0" hangingPunct="1">
              <a:lnSpc>
                <a:spcPct val="90000"/>
              </a:lnSpc>
              <a:spcBef>
                <a:spcPts val="1000"/>
              </a:spcBef>
              <a:buNone/>
            </a:pPr>
            <a:endParaRPr lang="en-US" dirty="0"/>
          </a:p>
        </p:txBody>
      </p:sp>
      <p:sp>
        <p:nvSpPr>
          <p:cNvPr id="6" name="Slide Number Placeholder 5">
            <a:extLst>
              <a:ext uri="{FF2B5EF4-FFF2-40B4-BE49-F238E27FC236}">
                <a16:creationId xmlns:a16="http://schemas.microsoft.com/office/drawing/2014/main" id="{5A2DAB81-453D-AE4E-A557-858DE8371F62}"/>
              </a:ext>
            </a:extLst>
          </p:cNvPr>
          <p:cNvSpPr>
            <a:spLocks noGrp="1"/>
          </p:cNvSpPr>
          <p:nvPr>
            <p:ph type="sldNum" sz="quarter" idx="4"/>
          </p:nvPr>
        </p:nvSpPr>
        <p:spPr/>
        <p:txBody>
          <a:bodyPr/>
          <a:lstStyle/>
          <a:p>
            <a:fld id="{634AE98D-A3AE-4130-B41C-175A6CE8A783}" type="slidenum">
              <a:rPr lang="en-US" smtClean="0"/>
              <a:pPr/>
              <a:t>25</a:t>
            </a:fld>
            <a:endParaRPr lang="en-US" dirty="0"/>
          </a:p>
        </p:txBody>
      </p:sp>
    </p:spTree>
    <p:extLst>
      <p:ext uri="{BB962C8B-B14F-4D97-AF65-F5344CB8AC3E}">
        <p14:creationId xmlns:p14="http://schemas.microsoft.com/office/powerpoint/2010/main" val="19458073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49584-8381-8F44-A71C-BD8E6B99E1E3}"/>
              </a:ext>
            </a:extLst>
          </p:cNvPr>
          <p:cNvSpPr>
            <a:spLocks noGrp="1"/>
          </p:cNvSpPr>
          <p:nvPr>
            <p:ph type="title"/>
          </p:nvPr>
        </p:nvSpPr>
        <p:spPr/>
        <p:txBody>
          <a:bodyPr>
            <a:normAutofit/>
          </a:bodyPr>
          <a:lstStyle/>
          <a:p>
            <a:r>
              <a:rPr lang="en-US" dirty="0"/>
              <a:t>Role Strain – Text Alternative</a:t>
            </a:r>
          </a:p>
        </p:txBody>
      </p:sp>
      <p:sp>
        <p:nvSpPr>
          <p:cNvPr id="3" name="Content Placeholder 2">
            <a:extLst>
              <a:ext uri="{FF2B5EF4-FFF2-40B4-BE49-F238E27FC236}">
                <a16:creationId xmlns:a16="http://schemas.microsoft.com/office/drawing/2014/main" id="{0D572AB9-C421-2744-BD3E-A201919F5132}"/>
              </a:ext>
            </a:extLst>
          </p:cNvPr>
          <p:cNvSpPr>
            <a:spLocks noGrp="1"/>
          </p:cNvSpPr>
          <p:nvPr>
            <p:ph sz="quarter" idx="11"/>
          </p:nvPr>
        </p:nvSpPr>
        <p:spPr/>
        <p:txBody>
          <a:bodyPr>
            <a:normAutofit/>
          </a:bodyPr>
          <a:lstStyle/>
          <a:p>
            <a:pPr marL="0" indent="0">
              <a:buNone/>
            </a:pPr>
            <a:r>
              <a:rPr lang="en-US" dirty="0"/>
              <a:t>You can experience strain within one role (role strain), due to high demands and expectations. For example, as a student, you may be asked to attend an exam review, complete a 10-page paper, and participate in group projects; when all of these demands and expectations pile up, you experience role strain.</a:t>
            </a:r>
          </a:p>
        </p:txBody>
      </p:sp>
      <p:sp>
        <p:nvSpPr>
          <p:cNvPr id="4" name="Text Placeholder 3">
            <a:extLst>
              <a:ext uri="{FF2B5EF4-FFF2-40B4-BE49-F238E27FC236}">
                <a16:creationId xmlns:a16="http://schemas.microsoft.com/office/drawing/2014/main" id="{87C1A1FF-AE21-BE4C-BD3F-21E19E383239}"/>
              </a:ext>
            </a:extLst>
          </p:cNvPr>
          <p:cNvSpPr>
            <a:spLocks noGrp="1"/>
          </p:cNvSpPr>
          <p:nvPr>
            <p:ph type="body" sz="quarter" idx="12"/>
          </p:nvPr>
        </p:nvSpPr>
        <p:spPr>
          <a:xfrm>
            <a:off x="4275510" y="6315405"/>
            <a:ext cx="3145679" cy="190500"/>
          </a:xfrm>
        </p:spPr>
        <p:txBody>
          <a:bodyPr/>
          <a:lstStyle/>
          <a:p>
            <a:pPr marL="0" indent="0">
              <a:buNone/>
            </a:pPr>
            <a:r>
              <a:rPr lang="en-US" dirty="0">
                <a:hlinkClick r:id="rId2" action="ppaction://hlinksldjump"/>
              </a:rPr>
              <a:t>Return to slide containing original content</a:t>
            </a:r>
            <a:endParaRPr lang="en-US" dirty="0"/>
          </a:p>
        </p:txBody>
      </p:sp>
      <p:sp>
        <p:nvSpPr>
          <p:cNvPr id="5" name="Text Placeholder 4">
            <a:extLst>
              <a:ext uri="{FF2B5EF4-FFF2-40B4-BE49-F238E27FC236}">
                <a16:creationId xmlns:a16="http://schemas.microsoft.com/office/drawing/2014/main" id="{71BEAF16-F619-024B-B56D-06EF644F383D}"/>
              </a:ext>
            </a:extLst>
          </p:cNvPr>
          <p:cNvSpPr>
            <a:spLocks noGrp="1"/>
          </p:cNvSpPr>
          <p:nvPr>
            <p:ph type="body" sz="quarter" idx="13"/>
          </p:nvPr>
        </p:nvSpPr>
        <p:spPr/>
        <p:txBody>
          <a:bodyPr/>
          <a:lstStyle/>
          <a:p>
            <a:pPr marL="0" indent="0" algn="l">
              <a:buNone/>
            </a:pPr>
            <a:endParaRPr lang="en-US" dirty="0"/>
          </a:p>
          <a:p>
            <a:pPr marL="0" indent="0" algn="ctr">
              <a:buNone/>
            </a:pPr>
            <a:r>
              <a:rPr lang="en-US" sz="1200" dirty="0">
                <a:solidFill>
                  <a:schemeClr val="bg2">
                    <a:lumMod val="65000"/>
                  </a:schemeClr>
                </a:solidFill>
              </a:rPr>
              <a:t>United Instructors &amp; Textbook Authors Co-op - SociologicalYOU - ISBN 978-1-64007-406-4 - All Rights Reserved</a:t>
            </a:r>
          </a:p>
          <a:p>
            <a:pPr marL="0" indent="0" algn="l" defTabSz="914400" rtl="0" eaLnBrk="1" latinLnBrk="0" hangingPunct="1">
              <a:lnSpc>
                <a:spcPct val="90000"/>
              </a:lnSpc>
              <a:spcBef>
                <a:spcPts val="1000"/>
              </a:spcBef>
              <a:buNone/>
            </a:pPr>
            <a:endParaRPr lang="en-US" dirty="0"/>
          </a:p>
        </p:txBody>
      </p:sp>
      <p:sp>
        <p:nvSpPr>
          <p:cNvPr id="6" name="Slide Number Placeholder 5">
            <a:extLst>
              <a:ext uri="{FF2B5EF4-FFF2-40B4-BE49-F238E27FC236}">
                <a16:creationId xmlns:a16="http://schemas.microsoft.com/office/drawing/2014/main" id="{5A2DAB81-453D-AE4E-A557-858DE8371F62}"/>
              </a:ext>
            </a:extLst>
          </p:cNvPr>
          <p:cNvSpPr>
            <a:spLocks noGrp="1"/>
          </p:cNvSpPr>
          <p:nvPr>
            <p:ph type="sldNum" sz="quarter" idx="4"/>
          </p:nvPr>
        </p:nvSpPr>
        <p:spPr/>
        <p:txBody>
          <a:bodyPr/>
          <a:lstStyle/>
          <a:p>
            <a:fld id="{634AE98D-A3AE-4130-B41C-175A6CE8A783}" type="slidenum">
              <a:rPr lang="en-US" smtClean="0"/>
              <a:pPr/>
              <a:t>26</a:t>
            </a:fld>
            <a:endParaRPr lang="en-US" dirty="0"/>
          </a:p>
        </p:txBody>
      </p:sp>
    </p:spTree>
    <p:extLst>
      <p:ext uri="{BB962C8B-B14F-4D97-AF65-F5344CB8AC3E}">
        <p14:creationId xmlns:p14="http://schemas.microsoft.com/office/powerpoint/2010/main" val="23650104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49584-8381-8F44-A71C-BD8E6B99E1E3}"/>
              </a:ext>
            </a:extLst>
          </p:cNvPr>
          <p:cNvSpPr>
            <a:spLocks noGrp="1"/>
          </p:cNvSpPr>
          <p:nvPr>
            <p:ph type="title"/>
          </p:nvPr>
        </p:nvSpPr>
        <p:spPr/>
        <p:txBody>
          <a:bodyPr>
            <a:normAutofit/>
          </a:bodyPr>
          <a:lstStyle/>
          <a:p>
            <a:r>
              <a:rPr lang="en-US" dirty="0"/>
              <a:t>Emotion Labor – Text Alternative</a:t>
            </a:r>
          </a:p>
        </p:txBody>
      </p:sp>
      <p:sp>
        <p:nvSpPr>
          <p:cNvPr id="3" name="Content Placeholder 2">
            <a:extLst>
              <a:ext uri="{FF2B5EF4-FFF2-40B4-BE49-F238E27FC236}">
                <a16:creationId xmlns:a16="http://schemas.microsoft.com/office/drawing/2014/main" id="{0D572AB9-C421-2744-BD3E-A201919F5132}"/>
              </a:ext>
            </a:extLst>
          </p:cNvPr>
          <p:cNvSpPr>
            <a:spLocks noGrp="1"/>
          </p:cNvSpPr>
          <p:nvPr>
            <p:ph sz="quarter" idx="11"/>
          </p:nvPr>
        </p:nvSpPr>
        <p:spPr/>
        <p:txBody>
          <a:bodyPr>
            <a:normAutofit/>
          </a:bodyPr>
          <a:lstStyle/>
          <a:p>
            <a:pPr marL="0" indent="0">
              <a:buNone/>
            </a:pPr>
            <a:r>
              <a:rPr lang="en-US" dirty="0"/>
              <a:t>Emotion labor occurs at different levels, ranging from true personality, genuine acting, deep acting, to surface acting. These levels can be expressed through a diagram of a bullseye, where true personality is at the center, and surface acting is at the outer most area of the circle; the farther you get away from the center of the bullseye, the farther you move away from your true personality. </a:t>
            </a:r>
          </a:p>
          <a:p>
            <a:pPr marL="0" indent="0">
              <a:buNone/>
            </a:pPr>
            <a:r>
              <a:rPr lang="en-US" dirty="0"/>
              <a:t>True personality: A person’s true personality.</a:t>
            </a:r>
          </a:p>
          <a:p>
            <a:pPr marL="0" indent="0">
              <a:buNone/>
            </a:pPr>
            <a:r>
              <a:rPr lang="en-US" dirty="0"/>
              <a:t>Genuine acting: A person’s actual feelings, not simply acting to present the feelings expected of those around them. </a:t>
            </a:r>
          </a:p>
          <a:p>
            <a:pPr marL="0" indent="0">
              <a:buNone/>
            </a:pPr>
            <a:r>
              <a:rPr lang="en-US" dirty="0"/>
              <a:t>Deep acting: A person’s attempt to empathize with the emotions of others or share their emotions. </a:t>
            </a:r>
          </a:p>
          <a:p>
            <a:pPr marL="0" indent="0">
              <a:buNone/>
            </a:pPr>
            <a:r>
              <a:rPr lang="en-US" dirty="0"/>
              <a:t>Surface acting: A person’s emotional presentation that doesn’t reflect their true feelings (e.g. faking a smile).</a:t>
            </a:r>
          </a:p>
        </p:txBody>
      </p:sp>
      <p:sp>
        <p:nvSpPr>
          <p:cNvPr id="4" name="Text Placeholder 3">
            <a:extLst>
              <a:ext uri="{FF2B5EF4-FFF2-40B4-BE49-F238E27FC236}">
                <a16:creationId xmlns:a16="http://schemas.microsoft.com/office/drawing/2014/main" id="{87C1A1FF-AE21-BE4C-BD3F-21E19E383239}"/>
              </a:ext>
            </a:extLst>
          </p:cNvPr>
          <p:cNvSpPr>
            <a:spLocks noGrp="1"/>
          </p:cNvSpPr>
          <p:nvPr>
            <p:ph type="body" sz="quarter" idx="12"/>
          </p:nvPr>
        </p:nvSpPr>
        <p:spPr>
          <a:xfrm>
            <a:off x="4275510" y="6315405"/>
            <a:ext cx="3145679" cy="190500"/>
          </a:xfrm>
        </p:spPr>
        <p:txBody>
          <a:bodyPr/>
          <a:lstStyle/>
          <a:p>
            <a:pPr marL="0" indent="0">
              <a:buNone/>
            </a:pPr>
            <a:r>
              <a:rPr lang="en-US" dirty="0">
                <a:hlinkClick r:id="rId2" action="ppaction://hlinksldjump"/>
              </a:rPr>
              <a:t>Return to slide containing original content</a:t>
            </a:r>
            <a:endParaRPr lang="en-US" dirty="0"/>
          </a:p>
        </p:txBody>
      </p:sp>
      <p:sp>
        <p:nvSpPr>
          <p:cNvPr id="5" name="Text Placeholder 4">
            <a:extLst>
              <a:ext uri="{FF2B5EF4-FFF2-40B4-BE49-F238E27FC236}">
                <a16:creationId xmlns:a16="http://schemas.microsoft.com/office/drawing/2014/main" id="{71BEAF16-F619-024B-B56D-06EF644F383D}"/>
              </a:ext>
            </a:extLst>
          </p:cNvPr>
          <p:cNvSpPr>
            <a:spLocks noGrp="1"/>
          </p:cNvSpPr>
          <p:nvPr>
            <p:ph type="body" sz="quarter" idx="13"/>
          </p:nvPr>
        </p:nvSpPr>
        <p:spPr/>
        <p:txBody>
          <a:bodyPr/>
          <a:lstStyle/>
          <a:p>
            <a:pPr marL="0" indent="0" algn="l">
              <a:buNone/>
            </a:pPr>
            <a:endParaRPr lang="en-US" dirty="0"/>
          </a:p>
          <a:p>
            <a:pPr marL="0" indent="0" algn="ctr">
              <a:buNone/>
            </a:pPr>
            <a:r>
              <a:rPr lang="en-US" sz="1200" dirty="0">
                <a:solidFill>
                  <a:schemeClr val="bg2">
                    <a:lumMod val="65000"/>
                  </a:schemeClr>
                </a:solidFill>
              </a:rPr>
              <a:t>United Instructors &amp; Textbook Authors Co-op - SociologicalYOU - ISBN 978-1-64007-406-4 - All Rights Reserved</a:t>
            </a:r>
          </a:p>
          <a:p>
            <a:pPr marL="0" indent="0" algn="l" defTabSz="914400" rtl="0" eaLnBrk="1" latinLnBrk="0" hangingPunct="1">
              <a:lnSpc>
                <a:spcPct val="90000"/>
              </a:lnSpc>
              <a:spcBef>
                <a:spcPts val="1000"/>
              </a:spcBef>
              <a:buNone/>
            </a:pPr>
            <a:endParaRPr lang="en-US" dirty="0"/>
          </a:p>
        </p:txBody>
      </p:sp>
      <p:sp>
        <p:nvSpPr>
          <p:cNvPr id="6" name="Slide Number Placeholder 5">
            <a:extLst>
              <a:ext uri="{FF2B5EF4-FFF2-40B4-BE49-F238E27FC236}">
                <a16:creationId xmlns:a16="http://schemas.microsoft.com/office/drawing/2014/main" id="{5A2DAB81-453D-AE4E-A557-858DE8371F62}"/>
              </a:ext>
            </a:extLst>
          </p:cNvPr>
          <p:cNvSpPr>
            <a:spLocks noGrp="1"/>
          </p:cNvSpPr>
          <p:nvPr>
            <p:ph type="sldNum" sz="quarter" idx="4"/>
          </p:nvPr>
        </p:nvSpPr>
        <p:spPr/>
        <p:txBody>
          <a:bodyPr/>
          <a:lstStyle/>
          <a:p>
            <a:fld id="{634AE98D-A3AE-4130-B41C-175A6CE8A783}" type="slidenum">
              <a:rPr lang="en-US" smtClean="0"/>
              <a:pPr/>
              <a:t>27</a:t>
            </a:fld>
            <a:endParaRPr lang="en-US" dirty="0"/>
          </a:p>
        </p:txBody>
      </p:sp>
    </p:spTree>
    <p:extLst>
      <p:ext uri="{BB962C8B-B14F-4D97-AF65-F5344CB8AC3E}">
        <p14:creationId xmlns:p14="http://schemas.microsoft.com/office/powerpoint/2010/main" val="27063062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49584-8381-8F44-A71C-BD8E6B99E1E3}"/>
              </a:ext>
            </a:extLst>
          </p:cNvPr>
          <p:cNvSpPr>
            <a:spLocks noGrp="1"/>
          </p:cNvSpPr>
          <p:nvPr>
            <p:ph type="title"/>
          </p:nvPr>
        </p:nvSpPr>
        <p:spPr/>
        <p:txBody>
          <a:bodyPr>
            <a:normAutofit fontScale="90000"/>
          </a:bodyPr>
          <a:lstStyle/>
          <a:p>
            <a:r>
              <a:rPr lang="en-US" dirty="0"/>
              <a:t>The Pros and Cons of Social Networking Sites – Text Alternative</a:t>
            </a:r>
          </a:p>
        </p:txBody>
      </p:sp>
      <p:sp>
        <p:nvSpPr>
          <p:cNvPr id="3" name="Content Placeholder 2">
            <a:extLst>
              <a:ext uri="{FF2B5EF4-FFF2-40B4-BE49-F238E27FC236}">
                <a16:creationId xmlns:a16="http://schemas.microsoft.com/office/drawing/2014/main" id="{0D572AB9-C421-2744-BD3E-A201919F5132}"/>
              </a:ext>
            </a:extLst>
          </p:cNvPr>
          <p:cNvSpPr>
            <a:spLocks noGrp="1"/>
          </p:cNvSpPr>
          <p:nvPr>
            <p:ph sz="quarter" idx="11"/>
          </p:nvPr>
        </p:nvSpPr>
        <p:spPr/>
        <p:txBody>
          <a:bodyPr>
            <a:normAutofit/>
          </a:bodyPr>
          <a:lstStyle/>
          <a:p>
            <a:pPr marL="0" indent="0">
              <a:buNone/>
            </a:pPr>
            <a:r>
              <a:rPr lang="en-US" dirty="0"/>
              <a:t>Pros of social networking: </a:t>
            </a:r>
          </a:p>
          <a:p>
            <a:pPr marL="0" indent="0">
              <a:buNone/>
            </a:pPr>
            <a:r>
              <a:rPr lang="en-US" dirty="0"/>
              <a:t>Information can be spread quickly, relationships can be strengthened, individuals can make new friends, it has helped create thousands of jobs in the technology industry, and social networking offers an outlet for shy or socially isolated individuals. </a:t>
            </a:r>
          </a:p>
          <a:p>
            <a:pPr marL="0" indent="0">
              <a:buNone/>
            </a:pPr>
            <a:endParaRPr lang="en-US" dirty="0"/>
          </a:p>
          <a:p>
            <a:pPr marL="0" indent="0">
              <a:buNone/>
            </a:pPr>
            <a:r>
              <a:rPr lang="en-US" dirty="0"/>
              <a:t>Cons of social networking: </a:t>
            </a:r>
          </a:p>
          <a:p>
            <a:pPr marL="0" indent="0">
              <a:buNone/>
            </a:pPr>
            <a:r>
              <a:rPr lang="en-US" dirty="0"/>
              <a:t>Information is not necessarily accurate or private, heavy users tend to have lower grades, it can increase levels of stress in offline relationships, users have less face-to-face interaction with others, it can harm employee activity because people spend time online instead of working, and users are more likely to be prone to social isolation in the first place.</a:t>
            </a:r>
          </a:p>
        </p:txBody>
      </p:sp>
      <p:sp>
        <p:nvSpPr>
          <p:cNvPr id="4" name="Text Placeholder 3">
            <a:extLst>
              <a:ext uri="{FF2B5EF4-FFF2-40B4-BE49-F238E27FC236}">
                <a16:creationId xmlns:a16="http://schemas.microsoft.com/office/drawing/2014/main" id="{87C1A1FF-AE21-BE4C-BD3F-21E19E383239}"/>
              </a:ext>
            </a:extLst>
          </p:cNvPr>
          <p:cNvSpPr>
            <a:spLocks noGrp="1"/>
          </p:cNvSpPr>
          <p:nvPr>
            <p:ph type="body" sz="quarter" idx="12"/>
          </p:nvPr>
        </p:nvSpPr>
        <p:spPr>
          <a:xfrm>
            <a:off x="4275510" y="6315405"/>
            <a:ext cx="3145679" cy="190500"/>
          </a:xfrm>
        </p:spPr>
        <p:txBody>
          <a:bodyPr/>
          <a:lstStyle/>
          <a:p>
            <a:pPr marL="0" indent="0">
              <a:buNone/>
            </a:pPr>
            <a:r>
              <a:rPr lang="en-US" dirty="0">
                <a:hlinkClick r:id="rId2" action="ppaction://hlinksldjump"/>
              </a:rPr>
              <a:t>Return to slide containing original content</a:t>
            </a:r>
            <a:endParaRPr lang="en-US" dirty="0"/>
          </a:p>
        </p:txBody>
      </p:sp>
      <p:sp>
        <p:nvSpPr>
          <p:cNvPr id="5" name="Text Placeholder 4">
            <a:extLst>
              <a:ext uri="{FF2B5EF4-FFF2-40B4-BE49-F238E27FC236}">
                <a16:creationId xmlns:a16="http://schemas.microsoft.com/office/drawing/2014/main" id="{71BEAF16-F619-024B-B56D-06EF644F383D}"/>
              </a:ext>
            </a:extLst>
          </p:cNvPr>
          <p:cNvSpPr>
            <a:spLocks noGrp="1"/>
          </p:cNvSpPr>
          <p:nvPr>
            <p:ph type="body" sz="quarter" idx="13"/>
          </p:nvPr>
        </p:nvSpPr>
        <p:spPr/>
        <p:txBody>
          <a:bodyPr/>
          <a:lstStyle/>
          <a:p>
            <a:pPr marL="0" indent="0" algn="l">
              <a:buNone/>
            </a:pPr>
            <a:endParaRPr lang="en-US" dirty="0"/>
          </a:p>
          <a:p>
            <a:pPr marL="0" indent="0" algn="ctr">
              <a:buNone/>
            </a:pPr>
            <a:r>
              <a:rPr lang="en-US" sz="1200" dirty="0">
                <a:solidFill>
                  <a:schemeClr val="bg2">
                    <a:lumMod val="65000"/>
                  </a:schemeClr>
                </a:solidFill>
              </a:rPr>
              <a:t>United Instructors &amp; Textbook Authors Co-op - SociologicalYOU - ISBN 978-1-64007-406-4 - All Rights Reserved</a:t>
            </a:r>
          </a:p>
          <a:p>
            <a:pPr marL="0" indent="0" algn="l" defTabSz="914400" rtl="0" eaLnBrk="1" latinLnBrk="0" hangingPunct="1">
              <a:lnSpc>
                <a:spcPct val="90000"/>
              </a:lnSpc>
              <a:spcBef>
                <a:spcPts val="1000"/>
              </a:spcBef>
              <a:buNone/>
            </a:pPr>
            <a:endParaRPr lang="en-US" dirty="0"/>
          </a:p>
        </p:txBody>
      </p:sp>
      <p:sp>
        <p:nvSpPr>
          <p:cNvPr id="6" name="Slide Number Placeholder 5">
            <a:extLst>
              <a:ext uri="{FF2B5EF4-FFF2-40B4-BE49-F238E27FC236}">
                <a16:creationId xmlns:a16="http://schemas.microsoft.com/office/drawing/2014/main" id="{5A2DAB81-453D-AE4E-A557-858DE8371F62}"/>
              </a:ext>
            </a:extLst>
          </p:cNvPr>
          <p:cNvSpPr>
            <a:spLocks noGrp="1"/>
          </p:cNvSpPr>
          <p:nvPr>
            <p:ph type="sldNum" sz="quarter" idx="4"/>
          </p:nvPr>
        </p:nvSpPr>
        <p:spPr/>
        <p:txBody>
          <a:bodyPr/>
          <a:lstStyle/>
          <a:p>
            <a:fld id="{634AE98D-A3AE-4130-B41C-175A6CE8A783}" type="slidenum">
              <a:rPr lang="en-US" smtClean="0"/>
              <a:pPr/>
              <a:t>28</a:t>
            </a:fld>
            <a:endParaRPr lang="en-US" dirty="0"/>
          </a:p>
        </p:txBody>
      </p:sp>
    </p:spTree>
    <p:extLst>
      <p:ext uri="{BB962C8B-B14F-4D97-AF65-F5344CB8AC3E}">
        <p14:creationId xmlns:p14="http://schemas.microsoft.com/office/powerpoint/2010/main" val="2970150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BC395-31FB-428E-A1A4-C902169D5593}"/>
              </a:ext>
            </a:extLst>
          </p:cNvPr>
          <p:cNvSpPr>
            <a:spLocks noGrp="1"/>
          </p:cNvSpPr>
          <p:nvPr>
            <p:ph type="title"/>
          </p:nvPr>
        </p:nvSpPr>
        <p:spPr/>
        <p:txBody>
          <a:bodyPr/>
          <a:lstStyle/>
          <a:p>
            <a:r>
              <a:rPr lang="en-US" dirty="0"/>
              <a:t>Modules</a:t>
            </a:r>
          </a:p>
        </p:txBody>
      </p:sp>
      <p:sp>
        <p:nvSpPr>
          <p:cNvPr id="9" name="Slide Number Placeholder 8">
            <a:extLst>
              <a:ext uri="{FF2B5EF4-FFF2-40B4-BE49-F238E27FC236}">
                <a16:creationId xmlns:a16="http://schemas.microsoft.com/office/drawing/2014/main" id="{B5207AE1-C702-403A-B3BA-D47DD417D844}"/>
              </a:ext>
            </a:extLst>
          </p:cNvPr>
          <p:cNvSpPr>
            <a:spLocks noGrp="1"/>
          </p:cNvSpPr>
          <p:nvPr>
            <p:ph type="sldNum" sz="quarter" idx="4"/>
          </p:nvPr>
        </p:nvSpPr>
        <p:spPr/>
        <p:txBody>
          <a:bodyPr/>
          <a:lstStyle/>
          <a:p>
            <a:fld id="{634AE98D-A3AE-4130-B41C-175A6CE8A783}" type="slidenum">
              <a:rPr lang="en-US" smtClean="0"/>
              <a:pPr/>
              <a:t>3</a:t>
            </a:fld>
            <a:endParaRPr lang="en-US" dirty="0"/>
          </a:p>
        </p:txBody>
      </p:sp>
      <p:sp>
        <p:nvSpPr>
          <p:cNvPr id="11" name="Footer Placeholder 10">
            <a:extLst>
              <a:ext uri="{FF2B5EF4-FFF2-40B4-BE49-F238E27FC236}">
                <a16:creationId xmlns:a16="http://schemas.microsoft.com/office/drawing/2014/main" id="{30D38F26-5E36-41ED-8C96-4C5353D090AC}"/>
              </a:ext>
            </a:extLst>
          </p:cNvPr>
          <p:cNvSpPr>
            <a:spLocks noGrp="1"/>
          </p:cNvSpPr>
          <p:nvPr>
            <p:ph type="ftr" sz="quarter" idx="20"/>
          </p:nvPr>
        </p:nvSpPr>
        <p:spPr/>
        <p:txBody>
          <a:bodyPr/>
          <a:lstStyle/>
          <a:p>
            <a:pPr algn="ctr"/>
            <a:r>
              <a:rPr lang="en-US" dirty="0"/>
              <a:t>United Instructors &amp; Textbook Authors Co-op - SociologicalYOU - ISBN 978-1-64007-406-4 - All Rights Reserved</a:t>
            </a:r>
          </a:p>
        </p:txBody>
      </p:sp>
      <p:sp>
        <p:nvSpPr>
          <p:cNvPr id="19" name="Content Placeholder 18">
            <a:extLst>
              <a:ext uri="{FF2B5EF4-FFF2-40B4-BE49-F238E27FC236}">
                <a16:creationId xmlns:a16="http://schemas.microsoft.com/office/drawing/2014/main" id="{0069C7C7-0D0D-40DD-AA3F-5536894AB2BE}"/>
              </a:ext>
            </a:extLst>
          </p:cNvPr>
          <p:cNvSpPr>
            <a:spLocks noGrp="1"/>
          </p:cNvSpPr>
          <p:nvPr>
            <p:ph sz="quarter" idx="11"/>
          </p:nvPr>
        </p:nvSpPr>
        <p:spPr/>
        <p:txBody>
          <a:bodyPr/>
          <a:lstStyle/>
          <a:p>
            <a:pPr>
              <a:lnSpc>
                <a:spcPts val="2880"/>
              </a:lnSpc>
            </a:pPr>
            <a:r>
              <a:rPr lang="en-US" dirty="0">
                <a:hlinkClick r:id="rId4" action="ppaction://hlinksldjump"/>
              </a:rPr>
              <a:t>Module 1: Understanding Your Social Interactions</a:t>
            </a:r>
            <a:endParaRPr lang="en-US" dirty="0"/>
          </a:p>
          <a:p>
            <a:pPr>
              <a:lnSpc>
                <a:spcPts val="2880"/>
              </a:lnSpc>
            </a:pPr>
            <a:r>
              <a:rPr lang="en-US" dirty="0">
                <a:hlinkClick r:id="rId5" action="ppaction://hlinksldjump"/>
              </a:rPr>
              <a:t>Module 2: The Relationship Between Interaction and Structure</a:t>
            </a:r>
            <a:endParaRPr lang="en-US" dirty="0">
              <a:hlinkClick r:id="" action="ppaction://noaction"/>
            </a:endParaRPr>
          </a:p>
          <a:p>
            <a:pPr>
              <a:lnSpc>
                <a:spcPts val="2880"/>
              </a:lnSpc>
            </a:pPr>
            <a:r>
              <a:rPr lang="en-US" dirty="0">
                <a:hlinkClick r:id="rId6" action="ppaction://hlinksldjump"/>
              </a:rPr>
              <a:t>Module 3: Interactions: Successes and Failures </a:t>
            </a:r>
            <a:endParaRPr lang="en-US" dirty="0">
              <a:hlinkClick r:id="" action="ppaction://noaction"/>
            </a:endParaRPr>
          </a:p>
          <a:p>
            <a:pPr>
              <a:lnSpc>
                <a:spcPts val="2880"/>
              </a:lnSpc>
            </a:pPr>
            <a:r>
              <a:rPr lang="en-US" dirty="0">
                <a:hlinkClick r:id="rId7" action="ppaction://hlinksldjump"/>
              </a:rPr>
              <a:t>Module 4: The Personal and Public Nature of Social Interaction</a:t>
            </a:r>
            <a:endParaRPr lang="en-US" dirty="0">
              <a:hlinkClick r:id="" action="ppaction://noaction"/>
            </a:endParaRPr>
          </a:p>
          <a:p>
            <a:pPr>
              <a:lnSpc>
                <a:spcPts val="2880"/>
              </a:lnSpc>
            </a:pPr>
            <a:r>
              <a:rPr lang="en-US" dirty="0">
                <a:hlinkClick r:id="rId8" action="ppaction://hlinksldjump"/>
              </a:rPr>
              <a:t>Module 5: Communication and Change</a:t>
            </a:r>
            <a:endParaRPr lang="en-US" dirty="0"/>
          </a:p>
        </p:txBody>
      </p:sp>
      <p:sp>
        <p:nvSpPr>
          <p:cNvPr id="3" name="Rectangle 2"/>
          <p:cNvSpPr/>
          <p:nvPr/>
        </p:nvSpPr>
        <p:spPr>
          <a:xfrm>
            <a:off x="902970" y="4460855"/>
            <a:ext cx="9890760" cy="830997"/>
          </a:xfrm>
          <a:prstGeom prst="rect">
            <a:avLst/>
          </a:prstGeom>
        </p:spPr>
        <p:txBody>
          <a:bodyPr wrap="square">
            <a:spAutoFit/>
          </a:bodyPr>
          <a:lstStyle/>
          <a:p>
            <a:pPr algn="ctr"/>
            <a:r>
              <a:rPr lang="en-US" sz="2400" dirty="0"/>
              <a:t>This PowerPoint does not cover every key term in Chapter 5.  </a:t>
            </a:r>
          </a:p>
          <a:p>
            <a:pPr algn="ctr"/>
            <a:r>
              <a:rPr lang="en-US" sz="2400" dirty="0"/>
              <a:t>Please read your textbook to see what is not covered in the PowerPoint. </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69545983"/>
      </p:ext>
    </p:extLst>
  </p:cSld>
  <p:clrMapOvr>
    <a:masterClrMapping/>
  </p:clrMapOvr>
  <mc:AlternateContent xmlns:mc="http://schemas.openxmlformats.org/markup-compatibility/2006" xmlns:p14="http://schemas.microsoft.com/office/powerpoint/2010/main">
    <mc:Choice Requires="p14">
      <p:transition spd="slow" p14:dur="2000" advTm="45052"/>
    </mc:Choice>
    <mc:Fallback xmlns="">
      <p:transition spd="slow" advTm="45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0164B18-5F90-4638-85AC-54C45FF2CEDC}"/>
              </a:ext>
            </a:extLst>
          </p:cNvPr>
          <p:cNvSpPr>
            <a:spLocks noGrp="1"/>
          </p:cNvSpPr>
          <p:nvPr>
            <p:ph type="sldNum" sz="quarter" idx="4"/>
          </p:nvPr>
        </p:nvSpPr>
        <p:spPr/>
        <p:txBody>
          <a:bodyPr/>
          <a:lstStyle/>
          <a:p>
            <a:fld id="{634AE98D-A3AE-4130-B41C-175A6CE8A783}" type="slidenum">
              <a:rPr lang="en-US" smtClean="0"/>
              <a:pPr/>
              <a:t>4</a:t>
            </a:fld>
            <a:endParaRPr lang="en-US" dirty="0"/>
          </a:p>
        </p:txBody>
      </p:sp>
      <p:sp>
        <p:nvSpPr>
          <p:cNvPr id="5" name="Footer Placeholder 4">
            <a:extLst>
              <a:ext uri="{FF2B5EF4-FFF2-40B4-BE49-F238E27FC236}">
                <a16:creationId xmlns:a16="http://schemas.microsoft.com/office/drawing/2014/main" id="{6F3216E2-CED6-4AEE-9E7D-38D2CE65DA84}"/>
              </a:ext>
            </a:extLst>
          </p:cNvPr>
          <p:cNvSpPr>
            <a:spLocks noGrp="1"/>
          </p:cNvSpPr>
          <p:nvPr>
            <p:ph type="ftr" sz="quarter" idx="12"/>
          </p:nvPr>
        </p:nvSpPr>
        <p:spPr/>
        <p:txBody>
          <a:bodyPr/>
          <a:lstStyle/>
          <a:p>
            <a:pPr algn="ctr"/>
            <a:r>
              <a:rPr lang="en-US" dirty="0"/>
              <a:t>United Instructors &amp; Textbook Authors Co-op - SociologicalYOU - ISBN 978-1-64007-406-4 - All Rights Reserved</a:t>
            </a:r>
          </a:p>
        </p:txBody>
      </p:sp>
      <p:sp>
        <p:nvSpPr>
          <p:cNvPr id="6" name="Title 1">
            <a:extLst>
              <a:ext uri="{FF2B5EF4-FFF2-40B4-BE49-F238E27FC236}">
                <a16:creationId xmlns:a16="http://schemas.microsoft.com/office/drawing/2014/main" id="{99769D40-AC90-46F1-B41A-67B5A16E0AD8}"/>
              </a:ext>
            </a:extLst>
          </p:cNvPr>
          <p:cNvSpPr>
            <a:spLocks noGrp="1"/>
          </p:cNvSpPr>
          <p:nvPr>
            <p:ph type="title"/>
          </p:nvPr>
        </p:nvSpPr>
        <p:spPr>
          <a:xfrm>
            <a:off x="342900" y="133004"/>
            <a:ext cx="11061700" cy="781396"/>
          </a:xfrm>
        </p:spPr>
        <p:txBody>
          <a:bodyPr/>
          <a:lstStyle/>
          <a:p>
            <a:r>
              <a:rPr lang="en-US" dirty="0"/>
              <a:t>Points to Ponder</a:t>
            </a:r>
          </a:p>
        </p:txBody>
      </p:sp>
      <p:sp>
        <p:nvSpPr>
          <p:cNvPr id="7" name="Content Placeholder 2">
            <a:extLst>
              <a:ext uri="{FF2B5EF4-FFF2-40B4-BE49-F238E27FC236}">
                <a16:creationId xmlns:a16="http://schemas.microsoft.com/office/drawing/2014/main" id="{1263AD0D-61C6-40A5-ACC6-E5DD8B0C36A2}"/>
              </a:ext>
            </a:extLst>
          </p:cNvPr>
          <p:cNvSpPr>
            <a:spLocks noGrp="1"/>
          </p:cNvSpPr>
          <p:nvPr>
            <p:ph sz="quarter" idx="11"/>
          </p:nvPr>
        </p:nvSpPr>
        <p:spPr>
          <a:xfrm>
            <a:off x="342900" y="1120441"/>
            <a:ext cx="11010900" cy="5138929"/>
          </a:xfrm>
        </p:spPr>
        <p:txBody>
          <a:bodyPr/>
          <a:lstStyle/>
          <a:p>
            <a:r>
              <a:rPr lang="en-US" dirty="0"/>
              <a:t>Why is it important to understand and explain how individuals and groups interact within society?</a:t>
            </a:r>
          </a:p>
          <a:p>
            <a:r>
              <a:rPr lang="en-US" dirty="0"/>
              <a:t>How do social interactions produce and maintain social structure?</a:t>
            </a:r>
          </a:p>
          <a:p>
            <a:r>
              <a:rPr lang="en-US" dirty="0"/>
              <a:t>How can the sociological imagination help us understand problematic social interactions?</a:t>
            </a:r>
          </a:p>
        </p:txBody>
      </p:sp>
      <p:pic>
        <p:nvPicPr>
          <p:cNvPr id="9" name="Picture 8"/>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808" r="808"/>
          <a:stretch/>
        </p:blipFill>
        <p:spPr bwMode="auto">
          <a:xfrm>
            <a:off x="6108498" y="3661436"/>
            <a:ext cx="2321082" cy="2359185"/>
          </a:xfrm>
          <a:prstGeom prst="rect">
            <a:avLst/>
          </a:prstGeom>
          <a:ln>
            <a:noFill/>
          </a:ln>
          <a:extLst>
            <a:ext uri="{53640926-AAD7-44D8-BBD7-CCE9431645EC}">
              <a14:shadowObscured xmlns:a14="http://schemas.microsoft.com/office/drawing/2010/main"/>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pic>
        <p:nvPicPr>
          <p:cNvPr id="10" name="Picture 9">
            <a:extLst>
              <a:ext uri="{FF2B5EF4-FFF2-40B4-BE49-F238E27FC236}">
                <a16:creationId xmlns:a16="http://schemas.microsoft.com/office/drawing/2014/main" id="{8E30FBA4-86CE-D7AE-BE04-E3DCA873FAF7}"/>
              </a:ext>
            </a:extLst>
          </p:cNvPr>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808" r="808"/>
          <a:stretch/>
        </p:blipFill>
        <p:spPr bwMode="auto">
          <a:xfrm>
            <a:off x="3051534" y="3661436"/>
            <a:ext cx="2321082" cy="235918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59705940"/>
      </p:ext>
    </p:extLst>
  </p:cSld>
  <p:clrMapOvr>
    <a:masterClrMapping/>
  </p:clrMapOvr>
  <mc:AlternateContent xmlns:mc="http://schemas.openxmlformats.org/markup-compatibility/2006" xmlns:p14="http://schemas.microsoft.com/office/powerpoint/2010/main">
    <mc:Choice Requires="p14">
      <p:transition spd="slow" p14:dur="2000" advTm="41795"/>
    </mc:Choice>
    <mc:Fallback xmlns="">
      <p:transition spd="slow" advTm="41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lstStyle/>
          <a:p>
            <a:r>
              <a:rPr lang="en-US" dirty="0"/>
              <a:t>Module 1: Understanding Your Social Interactions</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lnSpc>
                <a:spcPct val="100000"/>
              </a:lnSpc>
              <a:buNone/>
            </a:pPr>
            <a:r>
              <a:rPr lang="en-US" sz="2000" i="1" dirty="0"/>
              <a:t>Social Context, Perceptions, and Attributions</a:t>
            </a:r>
          </a:p>
          <a:p>
            <a:pPr marL="0" indent="0">
              <a:buNone/>
            </a:pPr>
            <a:r>
              <a:rPr lang="en-US" sz="2000" i="1" dirty="0"/>
              <a:t>L.O. 5.1.1: Explain the three processes involved in social interaction.</a:t>
            </a:r>
            <a:br>
              <a:rPr lang="en-US" sz="2000" i="1" dirty="0"/>
            </a:br>
            <a:endParaRPr lang="en-US" sz="2000" i="1" dirty="0"/>
          </a:p>
          <a:p>
            <a:endParaRPr lang="en-US" sz="2000" i="1" dirty="0"/>
          </a:p>
        </p:txBody>
      </p:sp>
      <p:sp>
        <p:nvSpPr>
          <p:cNvPr id="4" name="Content Placeholder 3">
            <a:extLst>
              <a:ext uri="{FF2B5EF4-FFF2-40B4-BE49-F238E27FC236}">
                <a16:creationId xmlns:a16="http://schemas.microsoft.com/office/drawing/2014/main" id="{EAAFB1BF-7F66-4F3B-BB8B-9BC0F910EA11}"/>
              </a:ext>
            </a:extLst>
          </p:cNvPr>
          <p:cNvSpPr>
            <a:spLocks noGrp="1"/>
          </p:cNvSpPr>
          <p:nvPr>
            <p:ph sz="quarter" idx="12"/>
          </p:nvPr>
        </p:nvSpPr>
        <p:spPr>
          <a:xfrm>
            <a:off x="342900" y="2053653"/>
            <a:ext cx="11010900" cy="4270948"/>
          </a:xfrm>
        </p:spPr>
        <p:txBody>
          <a:bodyPr>
            <a:normAutofit/>
          </a:bodyPr>
          <a:lstStyle/>
          <a:p>
            <a:r>
              <a:rPr lang="en-US" b="1" dirty="0"/>
              <a:t>Sociological Perspective: </a:t>
            </a:r>
            <a:r>
              <a:rPr lang="en-US" dirty="0"/>
              <a:t>the process of understanding and explaining how individuals and groups interact within society.</a:t>
            </a:r>
            <a:r>
              <a:rPr lang="en-US" b="1" dirty="0"/>
              <a:t> </a:t>
            </a:r>
          </a:p>
          <a:p>
            <a:r>
              <a:rPr lang="en-US" b="1" dirty="0"/>
              <a:t>Social Interaction:</a:t>
            </a:r>
            <a:r>
              <a:rPr lang="en-US" dirty="0"/>
              <a:t> interpersonal relationships between two or more persons. </a:t>
            </a:r>
          </a:p>
          <a:p>
            <a:r>
              <a:rPr lang="en-US" b="1" dirty="0"/>
              <a:t>Social Context:</a:t>
            </a:r>
            <a:r>
              <a:rPr lang="en-US" dirty="0"/>
              <a:t> the environment of the interaction.</a:t>
            </a:r>
          </a:p>
          <a:p>
            <a:r>
              <a:rPr lang="en-US" b="1" dirty="0"/>
              <a:t>Definition of the Situation: </a:t>
            </a:r>
            <a:r>
              <a:rPr lang="en-US" dirty="0"/>
              <a:t>an individual’s interpretation of a social setting. </a:t>
            </a:r>
          </a:p>
          <a:p>
            <a:r>
              <a:rPr lang="en-US" b="1" dirty="0"/>
              <a:t>Social Construction of Reality: </a:t>
            </a:r>
            <a:r>
              <a:rPr lang="en-US" dirty="0"/>
              <a:t>an individual’s perception of one’s social world is determined or influenced by social interaction. </a:t>
            </a:r>
          </a:p>
          <a:p>
            <a:r>
              <a:rPr lang="en-US" b="1" dirty="0"/>
              <a:t>Social Attribution:</a:t>
            </a:r>
            <a:r>
              <a:rPr lang="en-US" dirty="0"/>
              <a:t> is an explanation of how others appear, behave, or are motivated.  </a:t>
            </a:r>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5</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49528996"/>
      </p:ext>
    </p:extLst>
  </p:cSld>
  <p:clrMapOvr>
    <a:masterClrMapping/>
  </p:clrMapOvr>
  <mc:AlternateContent xmlns:mc="http://schemas.openxmlformats.org/markup-compatibility/2006" xmlns:p14="http://schemas.microsoft.com/office/powerpoint/2010/main">
    <mc:Choice Requires="p14">
      <p:transition spd="slow" p14:dur="2000" advTm="146767"/>
    </mc:Choice>
    <mc:Fallback xmlns="">
      <p:transition spd="slow" advTm="146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lstStyle/>
          <a:p>
            <a:r>
              <a:rPr lang="en-US" dirty="0"/>
              <a:t>Module 1: Understanding Your Social Interactions</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lnSpc>
                <a:spcPct val="100000"/>
              </a:lnSpc>
              <a:buNone/>
            </a:pPr>
            <a:r>
              <a:rPr lang="en-US" sz="2000" i="1" dirty="0"/>
              <a:t>Ethnomethodology</a:t>
            </a:r>
          </a:p>
          <a:p>
            <a:pPr marL="0" indent="0">
              <a:buNone/>
            </a:pPr>
            <a:r>
              <a:rPr lang="en-US" sz="2000" i="1" dirty="0"/>
              <a:t>L.O. 5.1.2: Apply findings from ethnomethodology to your own social interactions. </a:t>
            </a:r>
          </a:p>
          <a:p>
            <a:endParaRPr lang="en-US" sz="2000" i="1" dirty="0"/>
          </a:p>
        </p:txBody>
      </p:sp>
      <p:sp>
        <p:nvSpPr>
          <p:cNvPr id="4" name="Content Placeholder 3">
            <a:extLst>
              <a:ext uri="{FF2B5EF4-FFF2-40B4-BE49-F238E27FC236}">
                <a16:creationId xmlns:a16="http://schemas.microsoft.com/office/drawing/2014/main" id="{EAAFB1BF-7F66-4F3B-BB8B-9BC0F910EA11}"/>
              </a:ext>
            </a:extLst>
          </p:cNvPr>
          <p:cNvSpPr>
            <a:spLocks noGrp="1"/>
          </p:cNvSpPr>
          <p:nvPr>
            <p:ph sz="quarter" idx="12"/>
          </p:nvPr>
        </p:nvSpPr>
        <p:spPr>
          <a:xfrm>
            <a:off x="342900" y="2233534"/>
            <a:ext cx="11010900" cy="4091066"/>
          </a:xfrm>
        </p:spPr>
        <p:txBody>
          <a:bodyPr>
            <a:normAutofit/>
          </a:bodyPr>
          <a:lstStyle/>
          <a:p>
            <a:r>
              <a:rPr lang="en-US" b="1" dirty="0"/>
              <a:t>Ethnomethodology: </a:t>
            </a:r>
            <a:r>
              <a:rPr lang="en-US" dirty="0"/>
              <a:t>the study of people’s methods as it relates to the formation of society. </a:t>
            </a:r>
          </a:p>
          <a:p>
            <a:r>
              <a:rPr lang="en-US" b="1" dirty="0"/>
              <a:t>Breaching:</a:t>
            </a:r>
            <a:r>
              <a:rPr lang="en-US" dirty="0"/>
              <a:t> purposely violating social norms to examine individual’s reactions. </a:t>
            </a:r>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6</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9" name="Picture 8"/>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084" r="1084"/>
          <a:stretch/>
        </p:blipFill>
        <p:spPr bwMode="auto">
          <a:xfrm>
            <a:off x="8925540" y="3955636"/>
            <a:ext cx="2197520" cy="2246225"/>
          </a:xfrm>
          <a:prstGeom prst="rect">
            <a:avLst/>
          </a:prstGeom>
          <a:ln>
            <a:noFill/>
          </a:ln>
          <a:extLst>
            <a:ext uri="{53640926-AAD7-44D8-BBD7-CCE9431645EC}">
              <a14:shadowObscured xmlns:a14="http://schemas.microsoft.com/office/drawing/2010/main"/>
            </a:ext>
          </a:extLst>
        </p:spPr>
      </p:pic>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99046203"/>
      </p:ext>
    </p:extLst>
  </p:cSld>
  <p:clrMapOvr>
    <a:masterClrMapping/>
  </p:clrMapOvr>
  <mc:AlternateContent xmlns:mc="http://schemas.openxmlformats.org/markup-compatibility/2006" xmlns:p14="http://schemas.microsoft.com/office/powerpoint/2010/main">
    <mc:Choice Requires="p14">
      <p:transition spd="slow" p14:dur="2000" advTm="80620"/>
    </mc:Choice>
    <mc:Fallback xmlns="">
      <p:transition spd="slow" advTm="80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lstStyle/>
          <a:p>
            <a:r>
              <a:rPr lang="en-US" dirty="0"/>
              <a:t>Module 1: Understanding Your Social Interactions</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lnSpc>
                <a:spcPct val="100000"/>
              </a:lnSpc>
              <a:buNone/>
            </a:pPr>
            <a:r>
              <a:rPr lang="en-US" sz="2000" i="1" dirty="0"/>
              <a:t>Dramaturgy </a:t>
            </a:r>
          </a:p>
          <a:p>
            <a:pPr marL="0" indent="0">
              <a:buNone/>
            </a:pPr>
            <a:r>
              <a:rPr lang="en-US" sz="2000" i="1" dirty="0"/>
              <a:t>L.O. 5.1.3: Apply findings from dramaturgy to your own social interactions.</a:t>
            </a:r>
            <a:br>
              <a:rPr lang="en-US" sz="2000" i="1" dirty="0"/>
            </a:br>
            <a:endParaRPr lang="en-US" sz="2000" i="1" dirty="0"/>
          </a:p>
          <a:p>
            <a:endParaRPr lang="en-US" sz="2000" i="1" dirty="0"/>
          </a:p>
        </p:txBody>
      </p:sp>
      <p:sp>
        <p:nvSpPr>
          <p:cNvPr id="4" name="Content Placeholder 3">
            <a:extLst>
              <a:ext uri="{FF2B5EF4-FFF2-40B4-BE49-F238E27FC236}">
                <a16:creationId xmlns:a16="http://schemas.microsoft.com/office/drawing/2014/main" id="{EAAFB1BF-7F66-4F3B-BB8B-9BC0F910EA11}"/>
              </a:ext>
            </a:extLst>
          </p:cNvPr>
          <p:cNvSpPr>
            <a:spLocks noGrp="1"/>
          </p:cNvSpPr>
          <p:nvPr>
            <p:ph sz="quarter" idx="12"/>
          </p:nvPr>
        </p:nvSpPr>
        <p:spPr>
          <a:xfrm>
            <a:off x="342900" y="2218544"/>
            <a:ext cx="6810068" cy="4106056"/>
          </a:xfrm>
        </p:spPr>
        <p:txBody>
          <a:bodyPr>
            <a:normAutofit/>
          </a:bodyPr>
          <a:lstStyle/>
          <a:p>
            <a:pPr marL="0" indent="0">
              <a:buNone/>
            </a:pPr>
            <a:r>
              <a:rPr lang="en-US" b="1" dirty="0"/>
              <a:t>Erving Goffman </a:t>
            </a:r>
            <a:r>
              <a:rPr lang="en-US" dirty="0"/>
              <a:t>(1922-1982)</a:t>
            </a:r>
          </a:p>
          <a:p>
            <a:r>
              <a:rPr lang="en-US" b="1" dirty="0"/>
              <a:t>Dramaturgy:</a:t>
            </a:r>
            <a:r>
              <a:rPr lang="en-US" dirty="0"/>
              <a:t> the theory that we are all actors on the stage of life, and as such we divide our world based on what we let the others see or not see of us. </a:t>
            </a:r>
          </a:p>
          <a:p>
            <a:r>
              <a:rPr lang="en-US" b="1" dirty="0"/>
              <a:t>Face Work:</a:t>
            </a:r>
            <a:r>
              <a:rPr lang="en-US" dirty="0"/>
              <a:t> the effort exerted by both actors during an interaction to get through unanticipated events without casting an undesirable light or disrupting the relationship of the participants. </a:t>
            </a:r>
          </a:p>
          <a:p>
            <a:endParaRPr lang="en-US" i="1" dirty="0"/>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7</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7" name="Picture 6"/>
          <p:cNvPicPr>
            <a:picLocks noChangeAspect="1"/>
          </p:cNvPicPr>
          <p:nvPr/>
        </p:nvPicPr>
        <p:blipFill>
          <a:blip r:embed="rId4"/>
          <a:stretch>
            <a:fillRect/>
          </a:stretch>
        </p:blipFill>
        <p:spPr>
          <a:xfrm>
            <a:off x="7756686" y="2890708"/>
            <a:ext cx="2993395" cy="2761727"/>
          </a:xfrm>
          <a:prstGeom prst="rect">
            <a:avLst/>
          </a:prstGeom>
        </p:spPr>
      </p:pic>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97419505"/>
      </p:ext>
    </p:extLst>
  </p:cSld>
  <p:clrMapOvr>
    <a:masterClrMapping/>
  </p:clrMapOvr>
  <mc:AlternateContent xmlns:mc="http://schemas.openxmlformats.org/markup-compatibility/2006" xmlns:p14="http://schemas.microsoft.com/office/powerpoint/2010/main">
    <mc:Choice Requires="p14">
      <p:transition spd="slow" p14:dur="2000" advTm="113571"/>
    </mc:Choice>
    <mc:Fallback xmlns="">
      <p:transition spd="slow" advTm="113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lstStyle/>
          <a:p>
            <a:r>
              <a:rPr lang="en-US" dirty="0"/>
              <a:t>Module 1: Understanding Your Social Interactions</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lstStyle/>
          <a:p>
            <a:pPr marL="0" indent="0">
              <a:buNone/>
            </a:pPr>
            <a:r>
              <a:rPr lang="en-US" sz="2000" i="1" dirty="0"/>
              <a:t>Social Exchange Theory</a:t>
            </a:r>
          </a:p>
          <a:p>
            <a:pPr marL="0" indent="0">
              <a:buNone/>
            </a:pPr>
            <a:r>
              <a:rPr lang="en-US" sz="2000" i="1" dirty="0"/>
              <a:t>L.O. 5.1.4: Apply findings from the social exchange theory to your own interactions. </a:t>
            </a:r>
          </a:p>
          <a:p>
            <a:endParaRPr lang="en-US" dirty="0"/>
          </a:p>
        </p:txBody>
      </p:sp>
      <p:sp>
        <p:nvSpPr>
          <p:cNvPr id="4" name="Content Placeholder 3">
            <a:extLst>
              <a:ext uri="{FF2B5EF4-FFF2-40B4-BE49-F238E27FC236}">
                <a16:creationId xmlns:a16="http://schemas.microsoft.com/office/drawing/2014/main" id="{EAAFB1BF-7F66-4F3B-BB8B-9BC0F910EA11}"/>
              </a:ext>
            </a:extLst>
          </p:cNvPr>
          <p:cNvSpPr>
            <a:spLocks noGrp="1"/>
          </p:cNvSpPr>
          <p:nvPr>
            <p:ph sz="quarter" idx="12"/>
          </p:nvPr>
        </p:nvSpPr>
        <p:spPr>
          <a:xfrm>
            <a:off x="342900" y="2161310"/>
            <a:ext cx="11010900" cy="4163290"/>
          </a:xfrm>
        </p:spPr>
        <p:txBody>
          <a:bodyPr/>
          <a:lstStyle/>
          <a:p>
            <a:r>
              <a:rPr lang="en-US" b="1" dirty="0"/>
              <a:t>Social Exchange: </a:t>
            </a:r>
            <a:r>
              <a:rPr lang="en-US" dirty="0"/>
              <a:t>the process by which social decisions are based on perceived costs and benefits. </a:t>
            </a:r>
          </a:p>
          <a:p>
            <a:pPr lvl="2">
              <a:buFont typeface="Wingdings" panose="05000000000000000000" pitchFamily="2" charset="2"/>
              <a:buChar char="Ø"/>
            </a:pPr>
            <a:r>
              <a:rPr lang="en-US" sz="2400" dirty="0"/>
              <a:t>Rewards – Costs = Outcome</a:t>
            </a:r>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8</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7"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8352525" y="3663339"/>
            <a:ext cx="2408381" cy="2408381"/>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52054867"/>
      </p:ext>
    </p:extLst>
  </p:cSld>
  <p:clrMapOvr>
    <a:masterClrMapping/>
  </p:clrMapOvr>
  <mc:AlternateContent xmlns:mc="http://schemas.openxmlformats.org/markup-compatibility/2006" xmlns:p14="http://schemas.microsoft.com/office/powerpoint/2010/main">
    <mc:Choice Requires="p14">
      <p:transition spd="slow" p14:dur="2000" advTm="76489"/>
    </mc:Choice>
    <mc:Fallback xmlns="">
      <p:transition spd="slow" advTm="76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noAutofit/>
          </a:bodyPr>
          <a:lstStyle/>
          <a:p>
            <a:r>
              <a:rPr lang="en-US" sz="3400" dirty="0"/>
              <a:t>Module 2: The Relationship Between Interaction and Structure</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lnSpc>
                <a:spcPct val="100000"/>
              </a:lnSpc>
              <a:buNone/>
            </a:pPr>
            <a:r>
              <a:rPr lang="en-US" sz="2000" i="1" dirty="0"/>
              <a:t>Social Status</a:t>
            </a:r>
          </a:p>
          <a:p>
            <a:pPr marL="0" indent="0">
              <a:buNone/>
            </a:pPr>
            <a:r>
              <a:rPr lang="en-US" sz="2000" i="1" dirty="0"/>
              <a:t>L.O. 5.2.1: Explain how your ascribed, achieved, and master statuses influence your social interactions.</a:t>
            </a:r>
            <a:br>
              <a:rPr lang="en-US" sz="2000" i="1" dirty="0"/>
            </a:br>
            <a:endParaRPr lang="en-US" sz="2000" i="1" dirty="0"/>
          </a:p>
          <a:p>
            <a:pPr marL="0" indent="0">
              <a:buNone/>
            </a:pPr>
            <a:endParaRPr lang="en-US" sz="2000" i="1" dirty="0"/>
          </a:p>
        </p:txBody>
      </p:sp>
      <p:sp>
        <p:nvSpPr>
          <p:cNvPr id="4" name="Content Placeholder 3">
            <a:extLst>
              <a:ext uri="{FF2B5EF4-FFF2-40B4-BE49-F238E27FC236}">
                <a16:creationId xmlns:a16="http://schemas.microsoft.com/office/drawing/2014/main" id="{EAAFB1BF-7F66-4F3B-BB8B-9BC0F910EA11}"/>
              </a:ext>
            </a:extLst>
          </p:cNvPr>
          <p:cNvSpPr>
            <a:spLocks noGrp="1"/>
          </p:cNvSpPr>
          <p:nvPr>
            <p:ph sz="quarter" idx="12"/>
          </p:nvPr>
        </p:nvSpPr>
        <p:spPr>
          <a:xfrm>
            <a:off x="342900" y="2203554"/>
            <a:ext cx="11010900" cy="4121046"/>
          </a:xfrm>
        </p:spPr>
        <p:txBody>
          <a:bodyPr>
            <a:normAutofit/>
          </a:bodyPr>
          <a:lstStyle/>
          <a:p>
            <a:r>
              <a:rPr lang="en-US" b="1" dirty="0"/>
              <a:t>Social Status:</a:t>
            </a:r>
            <a:r>
              <a:rPr lang="en-US" dirty="0"/>
              <a:t> an individual’s position or rank within a social system. </a:t>
            </a:r>
          </a:p>
          <a:p>
            <a:r>
              <a:rPr lang="en-US" b="1" dirty="0"/>
              <a:t>Status Set: </a:t>
            </a:r>
            <a:r>
              <a:rPr lang="en-US" dirty="0"/>
              <a:t>the collection of statuses held at one time.</a:t>
            </a:r>
          </a:p>
          <a:p>
            <a:r>
              <a:rPr lang="en-US" b="1" dirty="0"/>
              <a:t>Ascribed Status: </a:t>
            </a:r>
            <a:r>
              <a:rPr lang="en-US" dirty="0"/>
              <a:t>a position within a social system that is assigned based upon characteristics such as sex, race, or economics. </a:t>
            </a:r>
          </a:p>
          <a:p>
            <a:r>
              <a:rPr lang="en-US" b="1" dirty="0"/>
              <a:t>Achieved Status: </a:t>
            </a:r>
            <a:r>
              <a:rPr lang="en-US" dirty="0"/>
              <a:t>a position within a social system that is gained through merit.  </a:t>
            </a:r>
          </a:p>
          <a:p>
            <a:r>
              <a:rPr lang="en-US" b="1" dirty="0"/>
              <a:t>Master Status: </a:t>
            </a:r>
            <a:r>
              <a:rPr lang="en-US" dirty="0"/>
              <a:t>the social position central to your identity. </a:t>
            </a:r>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9</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22" name="Audio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78395231"/>
      </p:ext>
    </p:extLst>
  </p:cSld>
  <p:clrMapOvr>
    <a:masterClrMapping/>
  </p:clrMapOvr>
  <mc:AlternateContent xmlns:mc="http://schemas.openxmlformats.org/markup-compatibility/2006" xmlns:p14="http://schemas.microsoft.com/office/powerpoint/2010/main">
    <mc:Choice Requires="p14">
      <p:transition spd="slow" p14:dur="2000" advTm="141872"/>
    </mc:Choice>
    <mc:Fallback xmlns="">
      <p:transition spd="slow" advTm="141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theme/theme1.xml><?xml version="1.0" encoding="utf-8"?>
<a:theme xmlns:a="http://schemas.openxmlformats.org/drawingml/2006/main" name="Title Slides Master">
  <a:themeElements>
    <a:clrScheme name="SY NEW COLOR">
      <a:dk1>
        <a:srgbClr val="000000"/>
      </a:dk1>
      <a:lt1>
        <a:srgbClr val="FFFFFF"/>
      </a:lt1>
      <a:dk2>
        <a:srgbClr val="000000"/>
      </a:dk2>
      <a:lt2>
        <a:srgbClr val="FFFFFF"/>
      </a:lt2>
      <a:accent1>
        <a:srgbClr val="3268E0"/>
      </a:accent1>
      <a:accent2>
        <a:srgbClr val="F62F60"/>
      </a:accent2>
      <a:accent3>
        <a:srgbClr val="666666"/>
      </a:accent3>
      <a:accent4>
        <a:srgbClr val="808080"/>
      </a:accent4>
      <a:accent5>
        <a:srgbClr val="CCCCCC"/>
      </a:accent5>
      <a:accent6>
        <a:srgbClr val="EC7700"/>
      </a:accent6>
      <a:hlink>
        <a:srgbClr val="0070C0"/>
      </a:hlink>
      <a:folHlink>
        <a:srgbClr val="7030A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 16-9 Final Template.pptx" id="{2C75C0F1-179C-450F-AE0F-F74337DCA68C}" vid="{D135A048-FD12-457C-ACDD-50816C5975C3}"/>
    </a:ext>
  </a:extLst>
</a:theme>
</file>

<file path=ppt/theme/theme2.xml><?xml version="1.0" encoding="utf-8"?>
<a:theme xmlns:a="http://schemas.openxmlformats.org/drawingml/2006/main" name="MainContentSlideMaster">
  <a:themeElements>
    <a:clrScheme name="SY NEW COLOR">
      <a:dk1>
        <a:srgbClr val="000000"/>
      </a:dk1>
      <a:lt1>
        <a:srgbClr val="FFFFFF"/>
      </a:lt1>
      <a:dk2>
        <a:srgbClr val="000000"/>
      </a:dk2>
      <a:lt2>
        <a:srgbClr val="FFFFFF"/>
      </a:lt2>
      <a:accent1>
        <a:srgbClr val="3268E0"/>
      </a:accent1>
      <a:accent2>
        <a:srgbClr val="F62F60"/>
      </a:accent2>
      <a:accent3>
        <a:srgbClr val="666666"/>
      </a:accent3>
      <a:accent4>
        <a:srgbClr val="808080"/>
      </a:accent4>
      <a:accent5>
        <a:srgbClr val="CCCCCC"/>
      </a:accent5>
      <a:accent6>
        <a:srgbClr val="EC7700"/>
      </a:accent6>
      <a:hlink>
        <a:srgbClr val="0070C0"/>
      </a:hlink>
      <a:folHlink>
        <a:srgbClr val="7030A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 16-9 Final Template.pptx" id="{2C75C0F1-179C-450F-AE0F-F74337DCA68C}" vid="{3A2C2190-D08A-4283-804E-71B2438C6D47}"/>
    </a:ext>
  </a:extLst>
</a:theme>
</file>

<file path=ppt/theme/theme3.xml><?xml version="1.0" encoding="utf-8"?>
<a:theme xmlns:a="http://schemas.openxmlformats.org/drawingml/2006/main" name="DeviderSlideMaster">
  <a:themeElements>
    <a:clrScheme name="SY NEW COLOR">
      <a:dk1>
        <a:srgbClr val="000000"/>
      </a:dk1>
      <a:lt1>
        <a:srgbClr val="FFFFFF"/>
      </a:lt1>
      <a:dk2>
        <a:srgbClr val="000000"/>
      </a:dk2>
      <a:lt2>
        <a:srgbClr val="FFFFFF"/>
      </a:lt2>
      <a:accent1>
        <a:srgbClr val="3268E0"/>
      </a:accent1>
      <a:accent2>
        <a:srgbClr val="F62F60"/>
      </a:accent2>
      <a:accent3>
        <a:srgbClr val="666666"/>
      </a:accent3>
      <a:accent4>
        <a:srgbClr val="808080"/>
      </a:accent4>
      <a:accent5>
        <a:srgbClr val="CCCCCC"/>
      </a:accent5>
      <a:accent6>
        <a:srgbClr val="EC7700"/>
      </a:accent6>
      <a:hlink>
        <a:srgbClr val="0070C0"/>
      </a:hlink>
      <a:folHlink>
        <a:srgbClr val="7030A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 16-9 Final Template.pptx" id="{2C75C0F1-179C-450F-AE0F-F74337DCA68C}" vid="{AFA4F27D-1AE6-4612-BA4B-522E9B340ECB}"/>
    </a:ext>
  </a:extLst>
</a:theme>
</file>

<file path=ppt/theme/theme4.xml><?xml version="1.0" encoding="utf-8"?>
<a:theme xmlns:a="http://schemas.openxmlformats.org/drawingml/2006/main" name="ImageDescriptionAppendixSlideMaster">
  <a:themeElements>
    <a:clrScheme name="SY NEW COLOR">
      <a:dk1>
        <a:srgbClr val="000000"/>
      </a:dk1>
      <a:lt1>
        <a:srgbClr val="FFFFFF"/>
      </a:lt1>
      <a:dk2>
        <a:srgbClr val="000000"/>
      </a:dk2>
      <a:lt2>
        <a:srgbClr val="FFFFFF"/>
      </a:lt2>
      <a:accent1>
        <a:srgbClr val="3268E0"/>
      </a:accent1>
      <a:accent2>
        <a:srgbClr val="F62F60"/>
      </a:accent2>
      <a:accent3>
        <a:srgbClr val="666666"/>
      </a:accent3>
      <a:accent4>
        <a:srgbClr val="808080"/>
      </a:accent4>
      <a:accent5>
        <a:srgbClr val="CCCCCC"/>
      </a:accent5>
      <a:accent6>
        <a:srgbClr val="EC7700"/>
      </a:accent6>
      <a:hlink>
        <a:srgbClr val="0070C0"/>
      </a:hlink>
      <a:folHlink>
        <a:srgbClr val="7030A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 16-9 Final Template.pptx" id="{2C75C0F1-179C-450F-AE0F-F74337DCA68C}" vid="{A37D12EA-6B63-4436-BF59-D406A4F14DF2}"/>
    </a:ext>
  </a:extLst>
</a:theme>
</file>

<file path=ppt/theme/theme5.xml><?xml version="1.0" encoding="utf-8"?>
<a:theme xmlns:a="http://schemas.openxmlformats.org/drawingml/2006/main" name="ClosingMaster">
  <a:themeElements>
    <a:clrScheme name="SY NEW COLOR">
      <a:dk1>
        <a:srgbClr val="000000"/>
      </a:dk1>
      <a:lt1>
        <a:srgbClr val="FFFFFF"/>
      </a:lt1>
      <a:dk2>
        <a:srgbClr val="000000"/>
      </a:dk2>
      <a:lt2>
        <a:srgbClr val="FFFFFF"/>
      </a:lt2>
      <a:accent1>
        <a:srgbClr val="3268E0"/>
      </a:accent1>
      <a:accent2>
        <a:srgbClr val="F62F60"/>
      </a:accent2>
      <a:accent3>
        <a:srgbClr val="666666"/>
      </a:accent3>
      <a:accent4>
        <a:srgbClr val="808080"/>
      </a:accent4>
      <a:accent5>
        <a:srgbClr val="CCCCCC"/>
      </a:accent5>
      <a:accent6>
        <a:srgbClr val="EC7700"/>
      </a:accent6>
      <a:hlink>
        <a:srgbClr val="0070C0"/>
      </a:hlink>
      <a:folHlink>
        <a:srgbClr val="7030A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 16-9 Final Template.pptx" id="{2C75C0F1-179C-450F-AE0F-F74337DCA68C}" vid="{77398BFA-C190-4F5B-929C-BBC09D0FA3C2}"/>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SY WideScreen Custom Template</Template>
  <TotalTime>2218</TotalTime>
  <Words>2146</Words>
  <Application>Microsoft Macintosh PowerPoint</Application>
  <PresentationFormat>Widescreen</PresentationFormat>
  <Paragraphs>204</Paragraphs>
  <Slides>28</Slides>
  <Notes>1</Notes>
  <HiddenSlides>0</HiddenSlides>
  <MMClips>22</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28</vt:i4>
      </vt:variant>
    </vt:vector>
  </HeadingPairs>
  <TitlesOfParts>
    <vt:vector size="38" baseType="lpstr">
      <vt:lpstr>Arial</vt:lpstr>
      <vt:lpstr>Calibri</vt:lpstr>
      <vt:lpstr>inherit</vt:lpstr>
      <vt:lpstr>Open Sans</vt:lpstr>
      <vt:lpstr>Wingdings</vt:lpstr>
      <vt:lpstr>Title Slides Master</vt:lpstr>
      <vt:lpstr>MainContentSlideMaster</vt:lpstr>
      <vt:lpstr>DeviderSlideMaster</vt:lpstr>
      <vt:lpstr>ImageDescriptionAppendixSlideMaster</vt:lpstr>
      <vt:lpstr>ClosingMaster</vt:lpstr>
      <vt:lpstr>SociologicalYOU  </vt:lpstr>
      <vt:lpstr>Chapter 5</vt:lpstr>
      <vt:lpstr>Modules</vt:lpstr>
      <vt:lpstr>Points to Ponder</vt:lpstr>
      <vt:lpstr>Module 1: Understanding Your Social Interactions</vt:lpstr>
      <vt:lpstr>Module 1: Understanding Your Social Interactions</vt:lpstr>
      <vt:lpstr>Module 1: Understanding Your Social Interactions</vt:lpstr>
      <vt:lpstr>Module 1: Understanding Your Social Interactions</vt:lpstr>
      <vt:lpstr>Module 2: The Relationship Between Interaction and Structure</vt:lpstr>
      <vt:lpstr>Figure 5.2.1: Statuses Overview</vt:lpstr>
      <vt:lpstr>Module 2: The Relationship Between Interaction and Structure</vt:lpstr>
      <vt:lpstr>Figure 5.2.1: Role Conflict</vt:lpstr>
      <vt:lpstr>Figure 5.2.2 Role Strain</vt:lpstr>
      <vt:lpstr>Module 2: The Relationship Between Interaction and Structure</vt:lpstr>
      <vt:lpstr>Module 3: Interactions: Successes and Failures</vt:lpstr>
      <vt:lpstr>Module 3: Interactions: Successes and Failures</vt:lpstr>
      <vt:lpstr>Module 4: The Personal and Public Nature of Social Interaction</vt:lpstr>
      <vt:lpstr>Figure 5.4.1: Emotion Labor</vt:lpstr>
      <vt:lpstr>Module 5: Communication and Change</vt:lpstr>
      <vt:lpstr>Module 5: Communication and Change</vt:lpstr>
      <vt:lpstr>Table 5.5.1: The Pros and Cons of Social Networking Sites</vt:lpstr>
      <vt:lpstr>PowerPoint Presentation</vt:lpstr>
      <vt:lpstr>Accessibility Content: Text Alternatives for Images</vt:lpstr>
      <vt:lpstr>Statuses Overview – Text Alternative</vt:lpstr>
      <vt:lpstr>Role Conflict – Text Alternative</vt:lpstr>
      <vt:lpstr>Role Strain – Text Alternative</vt:lpstr>
      <vt:lpstr>Emotion Labor – Text Alternative</vt:lpstr>
      <vt:lpstr>The Pros and Cons of Social Networking Sites – Text Alternative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Sociology: A Brief Introduction, 13th edition</dc:title>
  <dc:creator>Windows User</dc:creator>
  <cp:lastModifiedBy>Hovanec-Carey, Amber</cp:lastModifiedBy>
  <cp:revision>143</cp:revision>
  <dcterms:created xsi:type="dcterms:W3CDTF">2019-12-23T09:26:56Z</dcterms:created>
  <dcterms:modified xsi:type="dcterms:W3CDTF">2023-08-04T15:55:57Z</dcterms:modified>
</cp:coreProperties>
</file>