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90" r:id="rId3"/>
    <p:sldMasterId id="2147483693" r:id="rId4"/>
    <p:sldMasterId id="2147483676" r:id="rId5"/>
  </p:sldMasterIdLst>
  <p:notesMasterIdLst>
    <p:notesMasterId r:id="rId32"/>
  </p:notesMasterIdLst>
  <p:handoutMasterIdLst>
    <p:handoutMasterId r:id="rId33"/>
  </p:handoutMasterIdLst>
  <p:sldIdLst>
    <p:sldId id="332" r:id="rId6"/>
    <p:sldId id="258" r:id="rId7"/>
    <p:sldId id="263" r:id="rId8"/>
    <p:sldId id="264" r:id="rId9"/>
    <p:sldId id="272" r:id="rId10"/>
    <p:sldId id="296" r:id="rId11"/>
    <p:sldId id="279" r:id="rId12"/>
    <p:sldId id="297" r:id="rId13"/>
    <p:sldId id="274" r:id="rId14"/>
    <p:sldId id="280" r:id="rId15"/>
    <p:sldId id="298" r:id="rId16"/>
    <p:sldId id="281" r:id="rId17"/>
    <p:sldId id="282" r:id="rId18"/>
    <p:sldId id="275" r:id="rId19"/>
    <p:sldId id="315" r:id="rId20"/>
    <p:sldId id="314" r:id="rId21"/>
    <p:sldId id="276" r:id="rId22"/>
    <p:sldId id="284" r:id="rId23"/>
    <p:sldId id="306" r:id="rId24"/>
    <p:sldId id="277" r:id="rId25"/>
    <p:sldId id="309" r:id="rId26"/>
    <p:sldId id="308" r:id="rId27"/>
    <p:sldId id="270" r:id="rId28"/>
    <p:sldId id="268" r:id="rId29"/>
    <p:sldId id="325" r:id="rId30"/>
    <p:sldId id="33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vanec-Carey, Amber" initials="HA" lastIdx="9" clrIdx="0">
    <p:extLst>
      <p:ext uri="{19B8F6BF-5375-455C-9EA6-DF929625EA0E}">
        <p15:presenceInfo xmlns:p15="http://schemas.microsoft.com/office/powerpoint/2012/main" userId="S::amber.j.carey@tcu.edu::25a14beb-4a74-4b05-8108-603cad940eb0" providerId="AD"/>
      </p:ext>
    </p:extLst>
  </p:cmAuthor>
  <p:cmAuthor id="2" name="Whitworth, Keith" initials="WK" lastIdx="1" clrIdx="1">
    <p:extLst>
      <p:ext uri="{19B8F6BF-5375-455C-9EA6-DF929625EA0E}">
        <p15:presenceInfo xmlns:p15="http://schemas.microsoft.com/office/powerpoint/2012/main" userId="S::k.whitworth@tcu.edu::3a8e5f7f-0030-4801-9292-cc691e4725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FCD"/>
    <a:srgbClr val="92B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1" autoAdjust="0"/>
    <p:restoredTop sz="94660"/>
  </p:normalViewPr>
  <p:slideViewPr>
    <p:cSldViewPr snapToGrid="0" showGuides="1">
      <p:cViewPr varScale="1">
        <p:scale>
          <a:sx n="122" d="100"/>
          <a:sy n="122" d="100"/>
        </p:scale>
        <p:origin x="224" y="232"/>
      </p:cViewPr>
      <p:guideLst>
        <p:guide orient="horz" pos="2160"/>
        <p:guide pos="3840"/>
      </p:guideLst>
    </p:cSldViewPr>
  </p:slideViewPr>
  <p:notesTextViewPr>
    <p:cViewPr>
      <p:scale>
        <a:sx n="1" d="1"/>
        <a:sy n="1" d="1"/>
      </p:scale>
      <p:origin x="0" y="0"/>
    </p:cViewPr>
  </p:notesTextViewPr>
  <p:notesViewPr>
    <p:cSldViewPr snapToGrid="0" showGuides="1">
      <p:cViewPr varScale="1">
        <p:scale>
          <a:sx n="71" d="100"/>
          <a:sy n="71" d="100"/>
        </p:scale>
        <p:origin x="3372" y="4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D0F3CD-A4FA-43A2-B5AE-37ECAC118A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BD2C850-3AB9-442E-895B-158D0B6008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E8F78F-3CEA-4824-82CE-5B60F179032B}" type="datetimeFigureOut">
              <a:rPr lang="en-US" smtClean="0"/>
              <a:t>8/4/23</a:t>
            </a:fld>
            <a:endParaRPr lang="en-US" dirty="0"/>
          </a:p>
        </p:txBody>
      </p:sp>
      <p:sp>
        <p:nvSpPr>
          <p:cNvPr id="4" name="Footer Placeholder 3">
            <a:extLst>
              <a:ext uri="{FF2B5EF4-FFF2-40B4-BE49-F238E27FC236}">
                <a16:creationId xmlns:a16="http://schemas.microsoft.com/office/drawing/2014/main" id="{9A2A41B4-7949-46E1-BF03-501A93A42C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D7FD2E-F7EB-447C-9ED5-5FD1B110E7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7DBEC4-F40A-4127-8BC9-5DDC2C6D0B6C}" type="slidenum">
              <a:rPr lang="en-US" smtClean="0"/>
              <a:t>‹#›</a:t>
            </a:fld>
            <a:endParaRPr lang="en-US"/>
          </a:p>
        </p:txBody>
      </p:sp>
    </p:spTree>
    <p:extLst>
      <p:ext uri="{BB962C8B-B14F-4D97-AF65-F5344CB8AC3E}">
        <p14:creationId xmlns:p14="http://schemas.microsoft.com/office/powerpoint/2010/main" val="2852014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4ACC5-07E7-4884-B7F1-BE76AB332569}" type="datetimeFigureOut">
              <a:rPr lang="en-US" smtClean="0"/>
              <a:t>8/4/23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86D59-FD02-4A60-89D0-23361045E773}" type="slidenum">
              <a:rPr lang="en-US" smtClean="0"/>
              <a:t>‹#›</a:t>
            </a:fld>
            <a:endParaRPr lang="en-US"/>
          </a:p>
        </p:txBody>
      </p:sp>
    </p:spTree>
    <p:extLst>
      <p:ext uri="{BB962C8B-B14F-4D97-AF65-F5344CB8AC3E}">
        <p14:creationId xmlns:p14="http://schemas.microsoft.com/office/powerpoint/2010/main" val="2744334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ver-Blu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45C5B06-177A-4F27-AB86-8B7ED5E2FB37}"/>
              </a:ext>
            </a:extLst>
          </p:cNvPr>
          <p:cNvSpPr>
            <a:spLocks noGrp="1"/>
          </p:cNvSpPr>
          <p:nvPr>
            <p:ph type="pic" sz="quarter" idx="12"/>
          </p:nvPr>
        </p:nvSpPr>
        <p:spPr>
          <a:xfrm>
            <a:off x="6208295" y="1222375"/>
            <a:ext cx="5183605" cy="5140325"/>
          </a:xfrm>
          <a:prstGeom prst="rect">
            <a:avLst/>
          </a:prstGeo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887FA6E3-2B38-4D8E-8275-8D7ABE0A3AF9}"/>
              </a:ext>
            </a:extLst>
          </p:cNvPr>
          <p:cNvSpPr/>
          <p:nvPr userDrawn="1"/>
        </p:nvSpPr>
        <p:spPr>
          <a:xfrm>
            <a:off x="1" y="2026302"/>
            <a:ext cx="6047054" cy="3532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a:extLst>
              <a:ext uri="{FF2B5EF4-FFF2-40B4-BE49-F238E27FC236}">
                <a16:creationId xmlns:a16="http://schemas.microsoft.com/office/drawing/2014/main" id="{637B987C-F73D-4A6C-9D45-935100FF58D0}"/>
              </a:ext>
            </a:extLst>
          </p:cNvPr>
          <p:cNvSpPr>
            <a:spLocks noGrp="1"/>
          </p:cNvSpPr>
          <p:nvPr>
            <p:ph type="ctrTitle" hasCustomPrompt="1"/>
          </p:nvPr>
        </p:nvSpPr>
        <p:spPr>
          <a:xfrm>
            <a:off x="647700" y="2456621"/>
            <a:ext cx="5111656" cy="972380"/>
          </a:xfrm>
          <a:prstGeom prst="rect">
            <a:avLst/>
          </a:prstGeom>
          <a:effectLst/>
        </p:spPr>
        <p:txBody>
          <a:bodyPr anchor="b">
            <a:noAutofit/>
          </a:bodyPr>
          <a:lstStyle>
            <a:lvl1pPr algn="l">
              <a:lnSpc>
                <a:spcPct val="100000"/>
              </a:lnSpc>
              <a:defRPr sz="3600" b="1">
                <a:solidFill>
                  <a:schemeClr val="bg2"/>
                </a:solidFill>
                <a:effectLst/>
              </a:defRPr>
            </a:lvl1pPr>
          </a:lstStyle>
          <a:p>
            <a:r>
              <a:rPr lang="en-US" dirty="0"/>
              <a:t>Presentation Title</a:t>
            </a:r>
          </a:p>
        </p:txBody>
      </p:sp>
      <p:sp>
        <p:nvSpPr>
          <p:cNvPr id="8" name="Subtitle">
            <a:extLst>
              <a:ext uri="{FF2B5EF4-FFF2-40B4-BE49-F238E27FC236}">
                <a16:creationId xmlns:a16="http://schemas.microsoft.com/office/drawing/2014/main" id="{498CACB0-F0FD-499B-A972-575E5F33CFCD}"/>
              </a:ext>
            </a:extLst>
          </p:cNvPr>
          <p:cNvSpPr>
            <a:spLocks noGrp="1"/>
          </p:cNvSpPr>
          <p:nvPr>
            <p:ph type="subTitle" idx="1" hasCustomPrompt="1"/>
          </p:nvPr>
        </p:nvSpPr>
        <p:spPr>
          <a:xfrm>
            <a:off x="647700" y="3614345"/>
            <a:ext cx="5111656" cy="576185"/>
          </a:xfrm>
          <a:prstGeom prst="rect">
            <a:avLst/>
          </a:prstGeom>
        </p:spPr>
        <p:txBody>
          <a:bodyPr>
            <a:normAutofit/>
          </a:bodyPr>
          <a:lstStyle>
            <a:lvl1pPr marL="0" indent="0" algn="l">
              <a:buNone/>
              <a:defRPr sz="2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9" name="Text Placeholder">
            <a:extLst>
              <a:ext uri="{FF2B5EF4-FFF2-40B4-BE49-F238E27FC236}">
                <a16:creationId xmlns:a16="http://schemas.microsoft.com/office/drawing/2014/main" id="{B9829546-4A1E-428A-8949-001AD0529654}"/>
              </a:ext>
            </a:extLst>
          </p:cNvPr>
          <p:cNvSpPr>
            <a:spLocks noGrp="1"/>
          </p:cNvSpPr>
          <p:nvPr>
            <p:ph type="body" sz="quarter" idx="13" hasCustomPrompt="1"/>
          </p:nvPr>
        </p:nvSpPr>
        <p:spPr>
          <a:xfrm>
            <a:off x="647700" y="4409814"/>
            <a:ext cx="5111656" cy="576185"/>
          </a:xfrm>
          <a:prstGeom prst="rect">
            <a:avLst/>
          </a:prstGeom>
        </p:spPr>
        <p:txBody>
          <a:bodyPr>
            <a:normAutofit/>
          </a:bodyPr>
          <a:lstStyle>
            <a:lvl1pPr>
              <a:spcBef>
                <a:spcPts val="0"/>
              </a:spcBef>
              <a:defRPr sz="1600" b="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12" name="Flowchart: Process 11">
            <a:extLst>
              <a:ext uri="{FF2B5EF4-FFF2-40B4-BE49-F238E27FC236}">
                <a16:creationId xmlns:a16="http://schemas.microsoft.com/office/drawing/2014/main" id="{E9B3F09D-2E4F-4700-8259-2EAB82919C56}"/>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F09DC597-74DE-4A98-956E-081C44245CB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33D5C6D8-7630-4F37-BDFB-49220B0253FC}"/>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80218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10" name="Slide Title">
            <a:extLst>
              <a:ext uri="{FF2B5EF4-FFF2-40B4-BE49-F238E27FC236}">
                <a16:creationId xmlns:a16="http://schemas.microsoft.com/office/drawing/2014/main" id="{7844DE21-488B-482E-A0E5-43C04BE3DB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11" name="Content Placeholder 1">
            <a:extLst>
              <a:ext uri="{FF2B5EF4-FFF2-40B4-BE49-F238E27FC236}">
                <a16:creationId xmlns:a16="http://schemas.microsoft.com/office/drawing/2014/main" id="{3FFDA9D9-8A70-49EE-8919-306CEDDD4AAE}"/>
              </a:ext>
            </a:extLst>
          </p:cNvPr>
          <p:cNvSpPr>
            <a:spLocks noGrp="1"/>
          </p:cNvSpPr>
          <p:nvPr>
            <p:ph sz="quarter" idx="11" hasCustomPrompt="1"/>
          </p:nvPr>
        </p:nvSpPr>
        <p:spPr>
          <a:xfrm>
            <a:off x="342899" y="1120441"/>
            <a:ext cx="5334693"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2" name="Appendix Link">
            <a:extLst>
              <a:ext uri="{FF2B5EF4-FFF2-40B4-BE49-F238E27FC236}">
                <a16:creationId xmlns:a16="http://schemas.microsoft.com/office/drawing/2014/main" id="{8DA8E396-49CB-44B6-819A-0F704E1CCDB9}"/>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3" name="Image Credit">
            <a:extLst>
              <a:ext uri="{FF2B5EF4-FFF2-40B4-BE49-F238E27FC236}">
                <a16:creationId xmlns:a16="http://schemas.microsoft.com/office/drawing/2014/main" id="{37CDDB7F-E26B-456C-BE9A-6CED941184CD}"/>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4" name="Content Placeholder 1">
            <a:extLst>
              <a:ext uri="{FF2B5EF4-FFF2-40B4-BE49-F238E27FC236}">
                <a16:creationId xmlns:a16="http://schemas.microsoft.com/office/drawing/2014/main" id="{C2496F98-2786-4FD9-B946-2973B237BBFB}"/>
              </a:ext>
            </a:extLst>
          </p:cNvPr>
          <p:cNvSpPr>
            <a:spLocks noGrp="1"/>
          </p:cNvSpPr>
          <p:nvPr>
            <p:ph sz="quarter" idx="14" hasCustomPrompt="1"/>
          </p:nvPr>
        </p:nvSpPr>
        <p:spPr>
          <a:xfrm>
            <a:off x="5935287" y="1104900"/>
            <a:ext cx="5418513"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5" name="Slide Number Placeholder 4">
            <a:extLst>
              <a:ext uri="{FF2B5EF4-FFF2-40B4-BE49-F238E27FC236}">
                <a16:creationId xmlns:a16="http://schemas.microsoft.com/office/drawing/2014/main" id="{3B914D7B-3921-44F3-90B0-3D1F3314C330}"/>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3660441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415C26B4-3443-449C-9F2E-F2E3E8BDCECF}"/>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7" name="Content Placeholder 1">
            <a:extLst>
              <a:ext uri="{FF2B5EF4-FFF2-40B4-BE49-F238E27FC236}">
                <a16:creationId xmlns:a16="http://schemas.microsoft.com/office/drawing/2014/main" id="{448D8777-4D3A-4177-AD9A-61E296AE98AC}"/>
              </a:ext>
            </a:extLst>
          </p:cNvPr>
          <p:cNvSpPr>
            <a:spLocks noGrp="1"/>
          </p:cNvSpPr>
          <p:nvPr>
            <p:ph sz="quarter" idx="11" hasCustomPrompt="1"/>
          </p:nvPr>
        </p:nvSpPr>
        <p:spPr>
          <a:xfrm>
            <a:off x="342899" y="1120441"/>
            <a:ext cx="7429501"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8" name="Appendix Link">
            <a:extLst>
              <a:ext uri="{FF2B5EF4-FFF2-40B4-BE49-F238E27FC236}">
                <a16:creationId xmlns:a16="http://schemas.microsoft.com/office/drawing/2014/main" id="{98656C90-4C0E-47C4-9D09-617B0303AAF1}"/>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C2D3C801-9FA0-402A-8F2A-AE08F92D06FA}"/>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0" name="Content Placeholder 1">
            <a:extLst>
              <a:ext uri="{FF2B5EF4-FFF2-40B4-BE49-F238E27FC236}">
                <a16:creationId xmlns:a16="http://schemas.microsoft.com/office/drawing/2014/main" id="{9FEDD192-24E1-45C4-959C-03FD1B98BD7D}"/>
              </a:ext>
            </a:extLst>
          </p:cNvPr>
          <p:cNvSpPr>
            <a:spLocks noGrp="1"/>
          </p:cNvSpPr>
          <p:nvPr>
            <p:ph sz="quarter" idx="14" hasCustomPrompt="1"/>
          </p:nvPr>
        </p:nvSpPr>
        <p:spPr>
          <a:xfrm>
            <a:off x="7971905" y="1104900"/>
            <a:ext cx="3381895"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1" name="Slide Number Placeholder 4">
            <a:extLst>
              <a:ext uri="{FF2B5EF4-FFF2-40B4-BE49-F238E27FC236}">
                <a16:creationId xmlns:a16="http://schemas.microsoft.com/office/drawing/2014/main" id="{F134E337-0864-49F8-B04B-AEDD2F491E65}"/>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183948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E4050B75-5B69-4976-9427-B09D8EE2729B}"/>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12" name="Content Placeholder 1">
            <a:extLst>
              <a:ext uri="{FF2B5EF4-FFF2-40B4-BE49-F238E27FC236}">
                <a16:creationId xmlns:a16="http://schemas.microsoft.com/office/drawing/2014/main" id="{4F3F781D-4072-4E74-8A1F-1A6786F81EE9}"/>
              </a:ext>
            </a:extLst>
          </p:cNvPr>
          <p:cNvSpPr>
            <a:spLocks noGrp="1"/>
          </p:cNvSpPr>
          <p:nvPr>
            <p:ph sz="quarter" idx="11" hasCustomPrompt="1"/>
          </p:nvPr>
        </p:nvSpPr>
        <p:spPr>
          <a:xfrm>
            <a:off x="342900" y="1110460"/>
            <a:ext cx="11010900" cy="2488952"/>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3" name="Content Placeholder 1">
            <a:extLst>
              <a:ext uri="{FF2B5EF4-FFF2-40B4-BE49-F238E27FC236}">
                <a16:creationId xmlns:a16="http://schemas.microsoft.com/office/drawing/2014/main" id="{369C879D-0D69-46DE-8D97-54EA42117461}"/>
              </a:ext>
            </a:extLst>
          </p:cNvPr>
          <p:cNvSpPr>
            <a:spLocks noGrp="1"/>
          </p:cNvSpPr>
          <p:nvPr>
            <p:ph sz="quarter" idx="12" hasCustomPrompt="1"/>
          </p:nvPr>
        </p:nvSpPr>
        <p:spPr>
          <a:xfrm>
            <a:off x="342900" y="3746212"/>
            <a:ext cx="7221682"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4" name="Slide Number Placeholder 4">
            <a:extLst>
              <a:ext uri="{FF2B5EF4-FFF2-40B4-BE49-F238E27FC236}">
                <a16:creationId xmlns:a16="http://schemas.microsoft.com/office/drawing/2014/main" id="{31E73CC8-867C-4623-A9FB-097AFAA32C55}"/>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Content Placeholder 1">
            <a:extLst>
              <a:ext uri="{FF2B5EF4-FFF2-40B4-BE49-F238E27FC236}">
                <a16:creationId xmlns:a16="http://schemas.microsoft.com/office/drawing/2014/main" id="{3E7E735B-7F33-4631-9D2C-7C0EB6962446}"/>
              </a:ext>
            </a:extLst>
          </p:cNvPr>
          <p:cNvSpPr>
            <a:spLocks noGrp="1"/>
          </p:cNvSpPr>
          <p:nvPr>
            <p:ph sz="quarter" idx="13" hasCustomPrompt="1"/>
          </p:nvPr>
        </p:nvSpPr>
        <p:spPr>
          <a:xfrm>
            <a:off x="7730836" y="3749918"/>
            <a:ext cx="3622964"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6" name="Appendix Link">
            <a:extLst>
              <a:ext uri="{FF2B5EF4-FFF2-40B4-BE49-F238E27FC236}">
                <a16:creationId xmlns:a16="http://schemas.microsoft.com/office/drawing/2014/main" id="{D4A5802D-DACA-4B0B-B0F2-3BAD150159EE}"/>
              </a:ext>
            </a:extLst>
          </p:cNvPr>
          <p:cNvSpPr>
            <a:spLocks noGrp="1"/>
          </p:cNvSpPr>
          <p:nvPr>
            <p:ph type="body" sz="quarter" idx="14" hasCustomPrompt="1"/>
          </p:nvPr>
        </p:nvSpPr>
        <p:spPr>
          <a:xfrm>
            <a:off x="4161827" y="6338164"/>
            <a:ext cx="3145679" cy="190500"/>
          </a:xfrm>
        </p:spPr>
        <p:txBody>
          <a:bodyPr anchor="b">
            <a:noAutofit/>
          </a:bodyPr>
          <a:lstStyle>
            <a:lvl1pPr algn="ctr">
              <a:defRPr sz="900"/>
            </a:lvl1pPr>
          </a:lstStyle>
          <a:p>
            <a:pPr lvl="0"/>
            <a:r>
              <a:rPr lang="en-US" dirty="0"/>
              <a:t>Add text alternative link, if needed.</a:t>
            </a:r>
          </a:p>
        </p:txBody>
      </p:sp>
      <p:sp>
        <p:nvSpPr>
          <p:cNvPr id="17" name="Image Credit">
            <a:extLst>
              <a:ext uri="{FF2B5EF4-FFF2-40B4-BE49-F238E27FC236}">
                <a16:creationId xmlns:a16="http://schemas.microsoft.com/office/drawing/2014/main" id="{00564C44-0701-495B-82F9-DF5034D23E24}"/>
              </a:ext>
            </a:extLst>
          </p:cNvPr>
          <p:cNvSpPr>
            <a:spLocks noGrp="1"/>
          </p:cNvSpPr>
          <p:nvPr>
            <p:ph type="body" sz="quarter" idx="15" hasCustomPrompt="1"/>
          </p:nvPr>
        </p:nvSpPr>
        <p:spPr>
          <a:xfrm>
            <a:off x="1740133" y="6584649"/>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Tree>
    <p:extLst>
      <p:ext uri="{BB962C8B-B14F-4D97-AF65-F5344CB8AC3E}">
        <p14:creationId xmlns:p14="http://schemas.microsoft.com/office/powerpoint/2010/main" val="588883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D06EFEA8-8F6F-4F0F-86C4-DE2783E25DE5}"/>
              </a:ext>
            </a:extLst>
          </p:cNvPr>
          <p:cNvSpPr>
            <a:spLocks noGrp="1"/>
          </p:cNvSpPr>
          <p:nvPr>
            <p:ph type="title" hasCustomPrompt="1"/>
          </p:nvPr>
        </p:nvSpPr>
        <p:spPr>
          <a:xfrm>
            <a:off x="342900" y="121921"/>
            <a:ext cx="11010900" cy="792479"/>
          </a:xfrm>
          <a:prstGeom prst="rect">
            <a:avLst/>
          </a:prstGeom>
        </p:spPr>
        <p:txBody>
          <a:bodyPr anchor="ctr">
            <a:normAutofit/>
          </a:bodyPr>
          <a:lstStyle>
            <a:lvl1pPr>
              <a:defRPr sz="4000"/>
            </a:lvl1pPr>
          </a:lstStyle>
          <a:p>
            <a:r>
              <a:rPr lang="en-US" dirty="0"/>
              <a:t>Slide Title</a:t>
            </a:r>
          </a:p>
        </p:txBody>
      </p:sp>
      <p:sp>
        <p:nvSpPr>
          <p:cNvPr id="9" name="Content Placeholder 1">
            <a:extLst>
              <a:ext uri="{FF2B5EF4-FFF2-40B4-BE49-F238E27FC236}">
                <a16:creationId xmlns:a16="http://schemas.microsoft.com/office/drawing/2014/main" id="{E7B5D86E-78EB-4740-A069-EC533B6F2F2D}"/>
              </a:ext>
            </a:extLst>
          </p:cNvPr>
          <p:cNvSpPr>
            <a:spLocks noGrp="1"/>
          </p:cNvSpPr>
          <p:nvPr>
            <p:ph sz="quarter" idx="11" hasCustomPrompt="1"/>
          </p:nvPr>
        </p:nvSpPr>
        <p:spPr>
          <a:xfrm>
            <a:off x="342900" y="1093831"/>
            <a:ext cx="11010900" cy="612476"/>
          </a:xfrm>
          <a:prstGeom prst="rect">
            <a:avLst/>
          </a:prstGeom>
        </p:spPr>
        <p:txBody>
          <a:bodyPr>
            <a:noAutofit/>
          </a:bodyPr>
          <a:lstStyle>
            <a:lvl1pPr>
              <a:defRPr sz="2400"/>
            </a:lvl1pPr>
            <a:lvl2pPr>
              <a:defRPr sz="2000"/>
            </a:lvl2pPr>
            <a:lvl3pPr>
              <a:defRPr sz="2000"/>
            </a:lvl3pPr>
          </a:lstStyle>
          <a:p>
            <a:pPr lvl="0"/>
            <a:r>
              <a:rPr lang="en-US" dirty="0"/>
              <a:t>Slide Content</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AA240936-B42A-44CF-BB38-220E7984C85D}"/>
              </a:ext>
            </a:extLst>
          </p:cNvPr>
          <p:cNvSpPr>
            <a:spLocks noGrp="1"/>
          </p:cNvSpPr>
          <p:nvPr>
            <p:ph sz="quarter" idx="14" hasCustomPrompt="1"/>
          </p:nvPr>
        </p:nvSpPr>
        <p:spPr>
          <a:xfrm>
            <a:off x="342900" y="1887617"/>
            <a:ext cx="11010900" cy="649138"/>
          </a:xfrm>
        </p:spPr>
        <p:txBody>
          <a:bodyPr>
            <a:noAutofit/>
          </a:bodyPr>
          <a:lstStyle>
            <a:lvl1pPr>
              <a:defRPr sz="2400"/>
            </a:lvl1pPr>
            <a:lvl2pPr>
              <a:defRPr sz="2000"/>
            </a:lvl2pPr>
            <a:lvl3pPr>
              <a:defRPr sz="2000"/>
            </a:lvl3pPr>
          </a:lstStyle>
          <a:p>
            <a:pPr lvl="0"/>
            <a:r>
              <a:rPr lang="en-US" dirty="0"/>
              <a:t>Slide Content 2</a:t>
            </a:r>
          </a:p>
          <a:p>
            <a:pPr lvl="1"/>
            <a:r>
              <a:rPr lang="en-US" dirty="0"/>
              <a:t>Second level</a:t>
            </a:r>
          </a:p>
          <a:p>
            <a:pPr lvl="2"/>
            <a:r>
              <a:rPr lang="en-US" dirty="0"/>
              <a:t>Third level</a:t>
            </a:r>
          </a:p>
        </p:txBody>
      </p:sp>
      <p:sp>
        <p:nvSpPr>
          <p:cNvPr id="11" name="Content Placeholder 3">
            <a:extLst>
              <a:ext uri="{FF2B5EF4-FFF2-40B4-BE49-F238E27FC236}">
                <a16:creationId xmlns:a16="http://schemas.microsoft.com/office/drawing/2014/main" id="{F9269989-FCAE-4B71-AF9E-A05D787DEC64}"/>
              </a:ext>
            </a:extLst>
          </p:cNvPr>
          <p:cNvSpPr>
            <a:spLocks noGrp="1"/>
          </p:cNvSpPr>
          <p:nvPr>
            <p:ph sz="quarter" idx="15" hasCustomPrompt="1"/>
          </p:nvPr>
        </p:nvSpPr>
        <p:spPr>
          <a:xfrm>
            <a:off x="342900" y="2718065"/>
            <a:ext cx="11010900" cy="673100"/>
          </a:xfrm>
        </p:spPr>
        <p:txBody>
          <a:bodyPr>
            <a:noAutofit/>
          </a:bodyPr>
          <a:lstStyle>
            <a:lvl1pPr>
              <a:defRPr sz="2400"/>
            </a:lvl1pPr>
            <a:lvl2pPr>
              <a:defRPr sz="2000"/>
            </a:lvl2pPr>
            <a:lvl3pPr>
              <a:defRPr sz="2000"/>
            </a:lvl3pPr>
          </a:lstStyle>
          <a:p>
            <a:pPr lvl="0"/>
            <a:r>
              <a:rPr lang="en-US" dirty="0"/>
              <a:t>Slide Content 3</a:t>
            </a:r>
          </a:p>
          <a:p>
            <a:pPr lvl="1"/>
            <a:r>
              <a:rPr lang="en-US" dirty="0"/>
              <a:t>Second level</a:t>
            </a:r>
          </a:p>
          <a:p>
            <a:pPr lvl="2"/>
            <a:r>
              <a:rPr lang="en-US" dirty="0"/>
              <a:t>Third level</a:t>
            </a:r>
          </a:p>
        </p:txBody>
      </p:sp>
      <p:sp>
        <p:nvSpPr>
          <p:cNvPr id="12" name="Content Placeholder 4">
            <a:extLst>
              <a:ext uri="{FF2B5EF4-FFF2-40B4-BE49-F238E27FC236}">
                <a16:creationId xmlns:a16="http://schemas.microsoft.com/office/drawing/2014/main" id="{11E7D70B-55BD-4D44-8757-C9111C895DAA}"/>
              </a:ext>
            </a:extLst>
          </p:cNvPr>
          <p:cNvSpPr>
            <a:spLocks noGrp="1"/>
          </p:cNvSpPr>
          <p:nvPr>
            <p:ph sz="quarter" idx="16" hasCustomPrompt="1"/>
          </p:nvPr>
        </p:nvSpPr>
        <p:spPr>
          <a:xfrm>
            <a:off x="342900" y="3572475"/>
            <a:ext cx="11010900" cy="698500"/>
          </a:xfrm>
        </p:spPr>
        <p:txBody>
          <a:bodyPr/>
          <a:lstStyle>
            <a:lvl1pPr>
              <a:defRPr sz="2400"/>
            </a:lvl1pPr>
            <a:lvl2pPr>
              <a:defRPr sz="2000"/>
            </a:lvl2pPr>
            <a:lvl3pPr>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5902B204-DB00-484F-9DD2-D850F2BFBF46}"/>
              </a:ext>
            </a:extLst>
          </p:cNvPr>
          <p:cNvSpPr>
            <a:spLocks noGrp="1"/>
          </p:cNvSpPr>
          <p:nvPr>
            <p:ph sz="quarter" idx="17" hasCustomPrompt="1"/>
          </p:nvPr>
        </p:nvSpPr>
        <p:spPr>
          <a:xfrm>
            <a:off x="342900" y="4452285"/>
            <a:ext cx="11010900" cy="698500"/>
          </a:xfrm>
        </p:spPr>
        <p:txBody>
          <a:bodyPr/>
          <a:lstStyle>
            <a:lvl1pPr>
              <a:defRPr sz="2400"/>
            </a:lvl1pPr>
            <a:lvl2pPr>
              <a:defRPr sz="2000"/>
            </a:lvl2pPr>
            <a:lvl3pPr>
              <a:defRPr sz="2000"/>
            </a:lvl3pPr>
          </a:lstStyle>
          <a:p>
            <a:pPr lvl="0"/>
            <a:r>
              <a:rPr lang="en-US" dirty="0"/>
              <a:t>Slide Content 5</a:t>
            </a:r>
          </a:p>
          <a:p>
            <a:pPr lvl="1"/>
            <a:r>
              <a:rPr lang="en-US" dirty="0"/>
              <a:t>Second level</a:t>
            </a:r>
          </a:p>
          <a:p>
            <a:pPr lvl="2"/>
            <a:r>
              <a:rPr lang="en-US" dirty="0"/>
              <a:t>Third level</a:t>
            </a:r>
          </a:p>
        </p:txBody>
      </p:sp>
      <p:sp>
        <p:nvSpPr>
          <p:cNvPr id="14" name="Content Placeholder 6">
            <a:extLst>
              <a:ext uri="{FF2B5EF4-FFF2-40B4-BE49-F238E27FC236}">
                <a16:creationId xmlns:a16="http://schemas.microsoft.com/office/drawing/2014/main" id="{5F8C0F0C-7B80-4D0B-B3AC-EA008C38CB56}"/>
              </a:ext>
            </a:extLst>
          </p:cNvPr>
          <p:cNvSpPr>
            <a:spLocks noGrp="1"/>
          </p:cNvSpPr>
          <p:nvPr>
            <p:ph sz="quarter" idx="18" hasCustomPrompt="1"/>
          </p:nvPr>
        </p:nvSpPr>
        <p:spPr>
          <a:xfrm>
            <a:off x="342900" y="5332096"/>
            <a:ext cx="11010900" cy="733425"/>
          </a:xfrm>
        </p:spPr>
        <p:txBody>
          <a:bodyPr/>
          <a:lstStyle>
            <a:lvl1pPr>
              <a:defRPr sz="2400" b="0"/>
            </a:lvl1pPr>
            <a:lvl2pPr>
              <a:defRPr sz="2000"/>
            </a:lvl2pPr>
            <a:lvl3pPr>
              <a:defRPr sz="2000"/>
            </a:lvl3pPr>
          </a:lstStyle>
          <a:p>
            <a:pPr lvl="0"/>
            <a:r>
              <a:rPr lang="en-US" dirty="0"/>
              <a:t>Slide Content 6</a:t>
            </a:r>
          </a:p>
          <a:p>
            <a:pPr lvl="1"/>
            <a:r>
              <a:rPr lang="en-US" dirty="0"/>
              <a:t>Second level</a:t>
            </a:r>
          </a:p>
          <a:p>
            <a:pPr lvl="2"/>
            <a:r>
              <a:rPr lang="en-US" dirty="0"/>
              <a:t>Third level</a:t>
            </a:r>
          </a:p>
        </p:txBody>
      </p:sp>
      <p:sp>
        <p:nvSpPr>
          <p:cNvPr id="16" name="Slide Number Placeholder 4">
            <a:extLst>
              <a:ext uri="{FF2B5EF4-FFF2-40B4-BE49-F238E27FC236}">
                <a16:creationId xmlns:a16="http://schemas.microsoft.com/office/drawing/2014/main" id="{05D9504C-1253-4D88-9693-98529AD17F5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7" name="Appendix Link">
            <a:extLst>
              <a:ext uri="{FF2B5EF4-FFF2-40B4-BE49-F238E27FC236}">
                <a16:creationId xmlns:a16="http://schemas.microsoft.com/office/drawing/2014/main" id="{DE50183A-4AA3-4AEB-AB6E-531EC58FB97A}"/>
              </a:ext>
            </a:extLst>
          </p:cNvPr>
          <p:cNvSpPr>
            <a:spLocks noGrp="1"/>
          </p:cNvSpPr>
          <p:nvPr>
            <p:ph type="body" sz="quarter" idx="19" hasCustomPrompt="1"/>
          </p:nvPr>
        </p:nvSpPr>
        <p:spPr>
          <a:xfrm>
            <a:off x="4161827" y="6338164"/>
            <a:ext cx="3145679" cy="190500"/>
          </a:xfrm>
        </p:spPr>
        <p:txBody>
          <a:bodyPr anchor="b">
            <a:noAutofit/>
          </a:bodyPr>
          <a:lstStyle>
            <a:lvl1pPr algn="ctr">
              <a:defRPr sz="900"/>
            </a:lvl1pPr>
          </a:lstStyle>
          <a:p>
            <a:pPr lvl="0"/>
            <a:r>
              <a:rPr lang="en-US" dirty="0"/>
              <a:t>Add text alternative link, if needed.</a:t>
            </a:r>
          </a:p>
        </p:txBody>
      </p:sp>
      <p:sp>
        <p:nvSpPr>
          <p:cNvPr id="18" name="Footer Placeholder 3">
            <a:extLst>
              <a:ext uri="{FF2B5EF4-FFF2-40B4-BE49-F238E27FC236}">
                <a16:creationId xmlns:a16="http://schemas.microsoft.com/office/drawing/2014/main" id="{A3D072B7-D07D-4636-901E-85C33FE2EEE7}"/>
              </a:ext>
            </a:extLst>
          </p:cNvPr>
          <p:cNvSpPr>
            <a:spLocks noGrp="1"/>
          </p:cNvSpPr>
          <p:nvPr>
            <p:ph type="ftr" sz="quarter" idx="20"/>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68791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Main Plac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F8A0-D838-4B60-A6EE-7BD83A12064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4B6EE20-5767-4F2B-A6E9-8C84187EE8CD}"/>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227EDA89-C2F5-4748-8B4A-06BF10B9DE71}"/>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25" name="Text Placeholder 7">
            <a:extLst>
              <a:ext uri="{FF2B5EF4-FFF2-40B4-BE49-F238E27FC236}">
                <a16:creationId xmlns:a16="http://schemas.microsoft.com/office/drawing/2014/main" id="{E401B71D-64BE-400D-B66B-879CBB2FFEFA}"/>
              </a:ext>
            </a:extLst>
          </p:cNvPr>
          <p:cNvSpPr>
            <a:spLocks noGrp="1"/>
          </p:cNvSpPr>
          <p:nvPr>
            <p:ph type="body" sz="quarter" idx="13" hasCustomPrompt="1"/>
          </p:nvPr>
        </p:nvSpPr>
        <p:spPr>
          <a:xfrm>
            <a:off x="1169988" y="111806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6" name="Text Placeholder 7">
            <a:extLst>
              <a:ext uri="{FF2B5EF4-FFF2-40B4-BE49-F238E27FC236}">
                <a16:creationId xmlns:a16="http://schemas.microsoft.com/office/drawing/2014/main" id="{6D0F6D6D-CA27-4725-8DEA-3294B0FC0CE5}"/>
              </a:ext>
            </a:extLst>
          </p:cNvPr>
          <p:cNvSpPr>
            <a:spLocks noGrp="1"/>
          </p:cNvSpPr>
          <p:nvPr>
            <p:ph type="body" sz="quarter" idx="14" hasCustomPrompt="1"/>
          </p:nvPr>
        </p:nvSpPr>
        <p:spPr>
          <a:xfrm>
            <a:off x="1169988" y="194740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7" name="Text Placeholder 7">
            <a:extLst>
              <a:ext uri="{FF2B5EF4-FFF2-40B4-BE49-F238E27FC236}">
                <a16:creationId xmlns:a16="http://schemas.microsoft.com/office/drawing/2014/main" id="{0C54000B-F9C2-44A1-A51C-1B37EE2CCA0D}"/>
              </a:ext>
            </a:extLst>
          </p:cNvPr>
          <p:cNvSpPr>
            <a:spLocks noGrp="1"/>
          </p:cNvSpPr>
          <p:nvPr>
            <p:ph type="body" sz="quarter" idx="15" hasCustomPrompt="1"/>
          </p:nvPr>
        </p:nvSpPr>
        <p:spPr>
          <a:xfrm>
            <a:off x="1169988" y="277674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8" name="Text Placeholder 7">
            <a:extLst>
              <a:ext uri="{FF2B5EF4-FFF2-40B4-BE49-F238E27FC236}">
                <a16:creationId xmlns:a16="http://schemas.microsoft.com/office/drawing/2014/main" id="{F41E9A02-90F1-4CF2-9F90-FEEE42E86B9B}"/>
              </a:ext>
            </a:extLst>
          </p:cNvPr>
          <p:cNvSpPr>
            <a:spLocks noGrp="1"/>
          </p:cNvSpPr>
          <p:nvPr>
            <p:ph type="body" sz="quarter" idx="16" hasCustomPrompt="1"/>
          </p:nvPr>
        </p:nvSpPr>
        <p:spPr>
          <a:xfrm>
            <a:off x="1169988" y="360608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9" name="Text Placeholder 7">
            <a:extLst>
              <a:ext uri="{FF2B5EF4-FFF2-40B4-BE49-F238E27FC236}">
                <a16:creationId xmlns:a16="http://schemas.microsoft.com/office/drawing/2014/main" id="{9A7109A0-0790-4AE2-B051-F7511A29D3A1}"/>
              </a:ext>
            </a:extLst>
          </p:cNvPr>
          <p:cNvSpPr>
            <a:spLocks noGrp="1"/>
          </p:cNvSpPr>
          <p:nvPr>
            <p:ph type="body" sz="quarter" idx="17" hasCustomPrompt="1"/>
          </p:nvPr>
        </p:nvSpPr>
        <p:spPr>
          <a:xfrm>
            <a:off x="1169988" y="4441289"/>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0" name="Text Placeholder 7">
            <a:extLst>
              <a:ext uri="{FF2B5EF4-FFF2-40B4-BE49-F238E27FC236}">
                <a16:creationId xmlns:a16="http://schemas.microsoft.com/office/drawing/2014/main" id="{E0BA8597-464F-4916-B444-1D883ACFE18B}"/>
              </a:ext>
            </a:extLst>
          </p:cNvPr>
          <p:cNvSpPr>
            <a:spLocks noGrp="1"/>
          </p:cNvSpPr>
          <p:nvPr>
            <p:ph type="body" sz="quarter" idx="18" hasCustomPrompt="1"/>
          </p:nvPr>
        </p:nvSpPr>
        <p:spPr>
          <a:xfrm>
            <a:off x="6494241" y="111806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1" name="Text Placeholder 7">
            <a:extLst>
              <a:ext uri="{FF2B5EF4-FFF2-40B4-BE49-F238E27FC236}">
                <a16:creationId xmlns:a16="http://schemas.microsoft.com/office/drawing/2014/main" id="{7CB3DD70-86A3-463D-B0EC-0A0A460F0371}"/>
              </a:ext>
            </a:extLst>
          </p:cNvPr>
          <p:cNvSpPr>
            <a:spLocks noGrp="1"/>
          </p:cNvSpPr>
          <p:nvPr>
            <p:ph type="body" sz="quarter" idx="19" hasCustomPrompt="1"/>
          </p:nvPr>
        </p:nvSpPr>
        <p:spPr>
          <a:xfrm>
            <a:off x="6494241" y="194740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2" name="Text Placeholder 7">
            <a:extLst>
              <a:ext uri="{FF2B5EF4-FFF2-40B4-BE49-F238E27FC236}">
                <a16:creationId xmlns:a16="http://schemas.microsoft.com/office/drawing/2014/main" id="{18C599F2-041F-49F0-8862-94B4C65C36EB}"/>
              </a:ext>
            </a:extLst>
          </p:cNvPr>
          <p:cNvSpPr>
            <a:spLocks noGrp="1"/>
          </p:cNvSpPr>
          <p:nvPr>
            <p:ph type="body" sz="quarter" idx="20" hasCustomPrompt="1"/>
          </p:nvPr>
        </p:nvSpPr>
        <p:spPr>
          <a:xfrm>
            <a:off x="6494241" y="277674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3" name="Text Placeholder 7">
            <a:extLst>
              <a:ext uri="{FF2B5EF4-FFF2-40B4-BE49-F238E27FC236}">
                <a16:creationId xmlns:a16="http://schemas.microsoft.com/office/drawing/2014/main" id="{3320D77A-4CF6-4ADA-9880-79036A8BE568}"/>
              </a:ext>
            </a:extLst>
          </p:cNvPr>
          <p:cNvSpPr>
            <a:spLocks noGrp="1"/>
          </p:cNvSpPr>
          <p:nvPr>
            <p:ph type="body" sz="quarter" idx="21" hasCustomPrompt="1"/>
          </p:nvPr>
        </p:nvSpPr>
        <p:spPr>
          <a:xfrm>
            <a:off x="6494241" y="360608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4" name="Text Placeholder 7">
            <a:extLst>
              <a:ext uri="{FF2B5EF4-FFF2-40B4-BE49-F238E27FC236}">
                <a16:creationId xmlns:a16="http://schemas.microsoft.com/office/drawing/2014/main" id="{AC865366-8F58-469A-98DF-069FBDCC741E}"/>
              </a:ext>
            </a:extLst>
          </p:cNvPr>
          <p:cNvSpPr>
            <a:spLocks noGrp="1"/>
          </p:cNvSpPr>
          <p:nvPr>
            <p:ph type="body" sz="quarter" idx="22" hasCustomPrompt="1"/>
          </p:nvPr>
        </p:nvSpPr>
        <p:spPr>
          <a:xfrm>
            <a:off x="6494241" y="4441289"/>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5" name="Text Placeholder 28">
            <a:extLst>
              <a:ext uri="{FF2B5EF4-FFF2-40B4-BE49-F238E27FC236}">
                <a16:creationId xmlns:a16="http://schemas.microsoft.com/office/drawing/2014/main" id="{37044D5B-7847-43F0-A760-97C5B850DA47}"/>
              </a:ext>
            </a:extLst>
          </p:cNvPr>
          <p:cNvSpPr>
            <a:spLocks noGrp="1"/>
          </p:cNvSpPr>
          <p:nvPr>
            <p:ph type="body" sz="quarter" idx="23" hasCustomPrompt="1"/>
          </p:nvPr>
        </p:nvSpPr>
        <p:spPr>
          <a:xfrm>
            <a:off x="383756" y="1118062"/>
            <a:ext cx="621792" cy="621792"/>
          </a:xfrm>
          <a:prstGeom prst="ellipse">
            <a:avLst/>
          </a:prstGeom>
          <a:solidFill>
            <a:schemeClr val="bg2">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6" name="Text Placeholder 28">
            <a:extLst>
              <a:ext uri="{FF2B5EF4-FFF2-40B4-BE49-F238E27FC236}">
                <a16:creationId xmlns:a16="http://schemas.microsoft.com/office/drawing/2014/main" id="{B40A108B-599F-4130-B30D-4F181DE88919}"/>
              </a:ext>
            </a:extLst>
          </p:cNvPr>
          <p:cNvSpPr>
            <a:spLocks noGrp="1"/>
          </p:cNvSpPr>
          <p:nvPr>
            <p:ph type="body" sz="quarter" idx="24" hasCustomPrompt="1"/>
          </p:nvPr>
        </p:nvSpPr>
        <p:spPr>
          <a:xfrm>
            <a:off x="383756" y="194886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7" name="Text Placeholder 28">
            <a:extLst>
              <a:ext uri="{FF2B5EF4-FFF2-40B4-BE49-F238E27FC236}">
                <a16:creationId xmlns:a16="http://schemas.microsoft.com/office/drawing/2014/main" id="{F873B1F5-B35A-44F6-8170-D402D8E905B9}"/>
              </a:ext>
            </a:extLst>
          </p:cNvPr>
          <p:cNvSpPr>
            <a:spLocks noGrp="1"/>
          </p:cNvSpPr>
          <p:nvPr>
            <p:ph type="body" sz="quarter" idx="25" hasCustomPrompt="1"/>
          </p:nvPr>
        </p:nvSpPr>
        <p:spPr>
          <a:xfrm>
            <a:off x="383756" y="2779676"/>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8" name="Text Placeholder 28">
            <a:extLst>
              <a:ext uri="{FF2B5EF4-FFF2-40B4-BE49-F238E27FC236}">
                <a16:creationId xmlns:a16="http://schemas.microsoft.com/office/drawing/2014/main" id="{3DA33617-34F6-40A8-A3E7-B9CA5FF787B8}"/>
              </a:ext>
            </a:extLst>
          </p:cNvPr>
          <p:cNvSpPr>
            <a:spLocks noGrp="1"/>
          </p:cNvSpPr>
          <p:nvPr>
            <p:ph type="body" sz="quarter" idx="26" hasCustomPrompt="1"/>
          </p:nvPr>
        </p:nvSpPr>
        <p:spPr>
          <a:xfrm>
            <a:off x="383756" y="3610483"/>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9" name="Text Placeholder 28">
            <a:extLst>
              <a:ext uri="{FF2B5EF4-FFF2-40B4-BE49-F238E27FC236}">
                <a16:creationId xmlns:a16="http://schemas.microsoft.com/office/drawing/2014/main" id="{6DD1E013-BD12-4ACA-A700-90CE8EC1538C}"/>
              </a:ext>
            </a:extLst>
          </p:cNvPr>
          <p:cNvSpPr>
            <a:spLocks noGrp="1"/>
          </p:cNvSpPr>
          <p:nvPr>
            <p:ph type="body" sz="quarter" idx="27" hasCustomPrompt="1"/>
          </p:nvPr>
        </p:nvSpPr>
        <p:spPr>
          <a:xfrm>
            <a:off x="383756" y="444128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0" name="Text Placeholder 28">
            <a:extLst>
              <a:ext uri="{FF2B5EF4-FFF2-40B4-BE49-F238E27FC236}">
                <a16:creationId xmlns:a16="http://schemas.microsoft.com/office/drawing/2014/main" id="{E4BE7B35-FD78-4D63-8A6D-524BD7F83601}"/>
              </a:ext>
            </a:extLst>
          </p:cNvPr>
          <p:cNvSpPr>
            <a:spLocks noGrp="1"/>
          </p:cNvSpPr>
          <p:nvPr>
            <p:ph type="body" sz="quarter" idx="28" hasCustomPrompt="1"/>
          </p:nvPr>
        </p:nvSpPr>
        <p:spPr>
          <a:xfrm>
            <a:off x="5710667" y="1118062"/>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1" name="Text Placeholder 28">
            <a:extLst>
              <a:ext uri="{FF2B5EF4-FFF2-40B4-BE49-F238E27FC236}">
                <a16:creationId xmlns:a16="http://schemas.microsoft.com/office/drawing/2014/main" id="{14E337E2-D0A1-42DF-AB20-46A0BD300DCA}"/>
              </a:ext>
            </a:extLst>
          </p:cNvPr>
          <p:cNvSpPr>
            <a:spLocks noGrp="1"/>
          </p:cNvSpPr>
          <p:nvPr>
            <p:ph type="body" sz="quarter" idx="29" hasCustomPrompt="1"/>
          </p:nvPr>
        </p:nvSpPr>
        <p:spPr>
          <a:xfrm>
            <a:off x="5710667" y="194886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2" name="Text Placeholder 28">
            <a:extLst>
              <a:ext uri="{FF2B5EF4-FFF2-40B4-BE49-F238E27FC236}">
                <a16:creationId xmlns:a16="http://schemas.microsoft.com/office/drawing/2014/main" id="{6A1CD9EE-AEA8-4BC4-8CD2-D9BD4B8E982C}"/>
              </a:ext>
            </a:extLst>
          </p:cNvPr>
          <p:cNvSpPr>
            <a:spLocks noGrp="1"/>
          </p:cNvSpPr>
          <p:nvPr>
            <p:ph type="body" sz="quarter" idx="30" hasCustomPrompt="1"/>
          </p:nvPr>
        </p:nvSpPr>
        <p:spPr>
          <a:xfrm>
            <a:off x="5710667" y="2779676"/>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3" name="Text Placeholder 28">
            <a:extLst>
              <a:ext uri="{FF2B5EF4-FFF2-40B4-BE49-F238E27FC236}">
                <a16:creationId xmlns:a16="http://schemas.microsoft.com/office/drawing/2014/main" id="{81DD05A1-2424-4D49-AD24-0F083F1AD587}"/>
              </a:ext>
            </a:extLst>
          </p:cNvPr>
          <p:cNvSpPr>
            <a:spLocks noGrp="1"/>
          </p:cNvSpPr>
          <p:nvPr>
            <p:ph type="body" sz="quarter" idx="31" hasCustomPrompt="1"/>
          </p:nvPr>
        </p:nvSpPr>
        <p:spPr>
          <a:xfrm>
            <a:off x="5710667" y="3610483"/>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4" name="Text Placeholder 28">
            <a:extLst>
              <a:ext uri="{FF2B5EF4-FFF2-40B4-BE49-F238E27FC236}">
                <a16:creationId xmlns:a16="http://schemas.microsoft.com/office/drawing/2014/main" id="{C034AD36-9C7E-4A18-B581-9466F90D559F}"/>
              </a:ext>
            </a:extLst>
          </p:cNvPr>
          <p:cNvSpPr>
            <a:spLocks noGrp="1"/>
          </p:cNvSpPr>
          <p:nvPr>
            <p:ph type="body" sz="quarter" idx="32" hasCustomPrompt="1"/>
          </p:nvPr>
        </p:nvSpPr>
        <p:spPr>
          <a:xfrm>
            <a:off x="5710667" y="444128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5" name="Text Placeholder 7">
            <a:extLst>
              <a:ext uri="{FF2B5EF4-FFF2-40B4-BE49-F238E27FC236}">
                <a16:creationId xmlns:a16="http://schemas.microsoft.com/office/drawing/2014/main" id="{1B471233-5CFB-4BA7-A061-B82E05BACD10}"/>
              </a:ext>
            </a:extLst>
          </p:cNvPr>
          <p:cNvSpPr>
            <a:spLocks noGrp="1"/>
          </p:cNvSpPr>
          <p:nvPr>
            <p:ph type="body" sz="quarter" idx="33" hasCustomPrompt="1"/>
          </p:nvPr>
        </p:nvSpPr>
        <p:spPr>
          <a:xfrm>
            <a:off x="1169988" y="5272095"/>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46" name="Text Placeholder 7">
            <a:extLst>
              <a:ext uri="{FF2B5EF4-FFF2-40B4-BE49-F238E27FC236}">
                <a16:creationId xmlns:a16="http://schemas.microsoft.com/office/drawing/2014/main" id="{298DD251-0F9C-4106-B6C6-5508408D2C00}"/>
              </a:ext>
            </a:extLst>
          </p:cNvPr>
          <p:cNvSpPr>
            <a:spLocks noGrp="1"/>
          </p:cNvSpPr>
          <p:nvPr>
            <p:ph type="body" sz="quarter" idx="34" hasCustomPrompt="1"/>
          </p:nvPr>
        </p:nvSpPr>
        <p:spPr>
          <a:xfrm>
            <a:off x="6494241" y="5272095"/>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47" name="Text Placeholder 28">
            <a:extLst>
              <a:ext uri="{FF2B5EF4-FFF2-40B4-BE49-F238E27FC236}">
                <a16:creationId xmlns:a16="http://schemas.microsoft.com/office/drawing/2014/main" id="{5F35A2F1-543F-4329-BCF3-3D362C93A32E}"/>
              </a:ext>
            </a:extLst>
          </p:cNvPr>
          <p:cNvSpPr>
            <a:spLocks noGrp="1"/>
          </p:cNvSpPr>
          <p:nvPr>
            <p:ph type="body" sz="quarter" idx="35" hasCustomPrompt="1"/>
          </p:nvPr>
        </p:nvSpPr>
        <p:spPr>
          <a:xfrm>
            <a:off x="383756" y="5272095"/>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8" name="Text Placeholder 28">
            <a:extLst>
              <a:ext uri="{FF2B5EF4-FFF2-40B4-BE49-F238E27FC236}">
                <a16:creationId xmlns:a16="http://schemas.microsoft.com/office/drawing/2014/main" id="{5E22F451-6211-4A5F-8ADB-BC8288F748B6}"/>
              </a:ext>
            </a:extLst>
          </p:cNvPr>
          <p:cNvSpPr>
            <a:spLocks noGrp="1"/>
          </p:cNvSpPr>
          <p:nvPr>
            <p:ph type="body" sz="quarter" idx="36" hasCustomPrompt="1"/>
          </p:nvPr>
        </p:nvSpPr>
        <p:spPr>
          <a:xfrm>
            <a:off x="5710667" y="5272095"/>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Tree>
    <p:extLst>
      <p:ext uri="{BB962C8B-B14F-4D97-AF65-F5344CB8AC3E}">
        <p14:creationId xmlns:p14="http://schemas.microsoft.com/office/powerpoint/2010/main" val="124008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2D9-F7BD-4211-A796-1DDD2AA85FBA}"/>
              </a:ext>
            </a:extLst>
          </p:cNvPr>
          <p:cNvSpPr>
            <a:spLocks noGrp="1"/>
          </p:cNvSpPr>
          <p:nvPr>
            <p:ph type="title"/>
          </p:nvPr>
        </p:nvSpPr>
        <p:spPr>
          <a:xfrm>
            <a:off x="342900" y="74179"/>
            <a:ext cx="11010900" cy="840221"/>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45B4E4F-5DFF-4FB9-BA6E-EAFBD5B3F420}"/>
              </a:ext>
            </a:extLst>
          </p:cNvPr>
          <p:cNvSpPr>
            <a:spLocks noGrp="1"/>
          </p:cNvSpPr>
          <p:nvPr>
            <p:ph type="body" orient="vert" idx="1"/>
          </p:nvPr>
        </p:nvSpPr>
        <p:spPr>
          <a:xfrm>
            <a:off x="342900" y="1104900"/>
            <a:ext cx="11010900" cy="5219699"/>
          </a:xfrm>
          <a:prstGeom prst="rect">
            <a:avLst/>
          </a:prstGeo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201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DAE9C-42BE-4BB2-8F3A-DE2F9D112F3D}"/>
              </a:ext>
            </a:extLst>
          </p:cNvPr>
          <p:cNvSpPr>
            <a:spLocks noGrp="1"/>
          </p:cNvSpPr>
          <p:nvPr>
            <p:ph type="title" orient="vert"/>
          </p:nvPr>
        </p:nvSpPr>
        <p:spPr>
          <a:xfrm>
            <a:off x="8724900" y="365125"/>
            <a:ext cx="2628900" cy="5811838"/>
          </a:xfrm>
          <a:prstGeom prst="rect">
            <a:avLst/>
          </a:prstGeo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AF83A74-A20C-4111-92D3-524315B21ABB}"/>
              </a:ext>
            </a:extLst>
          </p:cNvPr>
          <p:cNvSpPr>
            <a:spLocks noGrp="1"/>
          </p:cNvSpPr>
          <p:nvPr>
            <p:ph type="body" orient="vert" idx="1"/>
          </p:nvPr>
        </p:nvSpPr>
        <p:spPr>
          <a:xfrm>
            <a:off x="838200" y="365125"/>
            <a:ext cx="7734300" cy="5811838"/>
          </a:xfrm>
          <a:prstGeom prst="rect">
            <a:avLst/>
          </a:prstGeo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EF8AE1-DBE8-448D-BA04-D7C770AA737A}"/>
              </a:ext>
            </a:extLst>
          </p:cNvPr>
          <p:cNvSpPr>
            <a:spLocks noGrp="1"/>
          </p:cNvSpPr>
          <p:nvPr>
            <p:ph type="dt" sz="half" idx="10"/>
          </p:nvPr>
        </p:nvSpPr>
        <p:spPr>
          <a:xfrm>
            <a:off x="838200" y="6356350"/>
            <a:ext cx="2743200" cy="365125"/>
          </a:xfrm>
          <a:prstGeom prst="rect">
            <a:avLst/>
          </a:prstGeom>
        </p:spPr>
        <p:txBody>
          <a:bodyPr/>
          <a:lstStyle/>
          <a:p>
            <a:fld id="{A8B93668-25A7-4CA8-BE5B-F8611CDFF273}" type="datetimeFigureOut">
              <a:rPr lang="en-US" smtClean="0"/>
              <a:t>8/4/23</a:t>
            </a:fld>
            <a:endParaRPr lang="en-US"/>
          </a:p>
        </p:txBody>
      </p:sp>
      <p:sp>
        <p:nvSpPr>
          <p:cNvPr id="5" name="Footer Placeholder 4">
            <a:extLst>
              <a:ext uri="{FF2B5EF4-FFF2-40B4-BE49-F238E27FC236}">
                <a16:creationId xmlns:a16="http://schemas.microsoft.com/office/drawing/2014/main" id="{6263DCBC-7B21-4A5F-9FEA-51AA1FC75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EF860A-8160-4028-AB73-E87066405CED}"/>
              </a:ext>
            </a:extLst>
          </p:cNvPr>
          <p:cNvSpPr>
            <a:spLocks noGrp="1"/>
          </p:cNvSpPr>
          <p:nvPr>
            <p:ph type="sldNum" sz="quarter" idx="12"/>
          </p:nvPr>
        </p:nvSpPr>
        <p:spPr>
          <a:xfrm>
            <a:off x="8610600" y="6356350"/>
            <a:ext cx="2743200" cy="365125"/>
          </a:xfrm>
          <a:prstGeom prst="rect">
            <a:avLst/>
          </a:prstGeom>
        </p:spPr>
        <p:txBody>
          <a:bodyPr/>
          <a:lstStyle/>
          <a:p>
            <a:fld id="{B11DAADB-846C-4EC1-8054-AAA4FCB32917}" type="slidenum">
              <a:rPr lang="en-US" smtClean="0"/>
              <a:t>‹#›</a:t>
            </a:fld>
            <a:endParaRPr lang="en-US"/>
          </a:p>
        </p:txBody>
      </p:sp>
    </p:spTree>
    <p:extLst>
      <p:ext uri="{BB962C8B-B14F-4D97-AF65-F5344CB8AC3E}">
        <p14:creationId xmlns:p14="http://schemas.microsoft.com/office/powerpoint/2010/main" val="2934521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9988-389F-43AF-9EA3-ABB25DA0E3E9}"/>
              </a:ext>
            </a:extLst>
          </p:cNvPr>
          <p:cNvSpPr>
            <a:spLocks noGrp="1"/>
          </p:cNvSpPr>
          <p:nvPr>
            <p:ph type="title"/>
          </p:nvPr>
        </p:nvSpPr>
        <p:spPr>
          <a:xfrm>
            <a:off x="888914" y="1948061"/>
            <a:ext cx="9654604" cy="685800"/>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FBF75A12-B7C1-4EFA-9CF8-70E48D3E842E}"/>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0E72036F-F74C-4B34-9C9B-70331A7CDCBE}"/>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58979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0F72-21D8-498E-819A-9CE64DFF31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534B05D-6154-4B36-93B1-FECD88ED8757}"/>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D476DD7C-BC36-4310-87E6-8F2114BCE1E3}"/>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Text Placeholder">
            <a:extLst>
              <a:ext uri="{FF2B5EF4-FFF2-40B4-BE49-F238E27FC236}">
                <a16:creationId xmlns:a16="http://schemas.microsoft.com/office/drawing/2014/main" id="{D60051B7-F9B7-40FA-9225-574EEBBC00C7}"/>
              </a:ext>
            </a:extLst>
          </p:cNvPr>
          <p:cNvSpPr>
            <a:spLocks noGrp="1"/>
          </p:cNvSpPr>
          <p:nvPr>
            <p:ph idx="1"/>
          </p:nvPr>
        </p:nvSpPr>
        <p:spPr>
          <a:xfrm>
            <a:off x="342899" y="1104900"/>
            <a:ext cx="9646259"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5652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93C560B7-5BBC-4725-9E6C-39B32E41C9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EDF5AA6C-EF61-4075-9A6B-0A1F3D541535}"/>
              </a:ext>
            </a:extLst>
          </p:cNvPr>
          <p:cNvSpPr>
            <a:spLocks noGrp="1"/>
          </p:cNvSpPr>
          <p:nvPr>
            <p:ph sz="quarter" idx="11" hasCustomPrompt="1"/>
          </p:nvPr>
        </p:nvSpPr>
        <p:spPr>
          <a:xfrm>
            <a:off x="342900" y="1120441"/>
            <a:ext cx="11010900"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Appendix Link">
            <a:extLst>
              <a:ext uri="{FF2B5EF4-FFF2-40B4-BE49-F238E27FC236}">
                <a16:creationId xmlns:a16="http://schemas.microsoft.com/office/drawing/2014/main" id="{B7C186D3-3E07-42CF-B361-C84D5BEC482B}"/>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2" name="Image Credit">
            <a:extLst>
              <a:ext uri="{FF2B5EF4-FFF2-40B4-BE49-F238E27FC236}">
                <a16:creationId xmlns:a16="http://schemas.microsoft.com/office/drawing/2014/main" id="{91EA33B1-001E-45DC-BA9B-F939F553CC7F}"/>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3" name="Slide Number Placeholder 4">
            <a:extLst>
              <a:ext uri="{FF2B5EF4-FFF2-40B4-BE49-F238E27FC236}">
                <a16:creationId xmlns:a16="http://schemas.microsoft.com/office/drawing/2014/main" id="{2C90EC51-2EF0-4F3A-9F4A-1E078958415D}"/>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405403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Cover-Green">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B753C1F-51E3-4F0F-8790-B06911C57CA6}"/>
              </a:ext>
            </a:extLst>
          </p:cNvPr>
          <p:cNvSpPr>
            <a:spLocks noGrp="1"/>
          </p:cNvSpPr>
          <p:nvPr>
            <p:ph type="pic" sz="quarter" idx="12"/>
          </p:nvPr>
        </p:nvSpPr>
        <p:spPr>
          <a:xfrm>
            <a:off x="6208295" y="1222375"/>
            <a:ext cx="5183605" cy="5140325"/>
          </a:xfrm>
          <a:prstGeom prst="rect">
            <a:avLst/>
          </a:prstGeo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F77B9584-2777-45CB-8CA1-F27346949515}"/>
              </a:ext>
            </a:extLst>
          </p:cNvPr>
          <p:cNvSpPr/>
          <p:nvPr userDrawn="1"/>
        </p:nvSpPr>
        <p:spPr>
          <a:xfrm>
            <a:off x="1" y="2026302"/>
            <a:ext cx="6047054" cy="35324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a:extLst>
              <a:ext uri="{FF2B5EF4-FFF2-40B4-BE49-F238E27FC236}">
                <a16:creationId xmlns:a16="http://schemas.microsoft.com/office/drawing/2014/main" id="{63E5DA04-4AE0-448B-8766-5958D2B4C46C}"/>
              </a:ext>
            </a:extLst>
          </p:cNvPr>
          <p:cNvSpPr>
            <a:spLocks noGrp="1"/>
          </p:cNvSpPr>
          <p:nvPr>
            <p:ph type="ctrTitle" hasCustomPrompt="1"/>
          </p:nvPr>
        </p:nvSpPr>
        <p:spPr>
          <a:xfrm>
            <a:off x="647700" y="2456621"/>
            <a:ext cx="5111656" cy="972380"/>
          </a:xfrm>
          <a:prstGeom prst="rect">
            <a:avLst/>
          </a:prstGeom>
          <a:effectLst/>
        </p:spPr>
        <p:txBody>
          <a:bodyPr anchor="b">
            <a:noAutofit/>
          </a:bodyPr>
          <a:lstStyle>
            <a:lvl1pPr algn="l">
              <a:lnSpc>
                <a:spcPct val="100000"/>
              </a:lnSpc>
              <a:defRPr sz="3600" b="1">
                <a:solidFill>
                  <a:schemeClr val="bg2"/>
                </a:solidFill>
              </a:defRPr>
            </a:lvl1pPr>
          </a:lstStyle>
          <a:p>
            <a:r>
              <a:rPr lang="en-US" dirty="0"/>
              <a:t>Presentation Title</a:t>
            </a:r>
          </a:p>
        </p:txBody>
      </p:sp>
      <p:sp>
        <p:nvSpPr>
          <p:cNvPr id="9" name="Subtitle">
            <a:extLst>
              <a:ext uri="{FF2B5EF4-FFF2-40B4-BE49-F238E27FC236}">
                <a16:creationId xmlns:a16="http://schemas.microsoft.com/office/drawing/2014/main" id="{0C489475-9735-4345-B9E0-1BC83E24DD9D}"/>
              </a:ext>
            </a:extLst>
          </p:cNvPr>
          <p:cNvSpPr>
            <a:spLocks noGrp="1"/>
          </p:cNvSpPr>
          <p:nvPr>
            <p:ph type="subTitle" idx="1" hasCustomPrompt="1"/>
          </p:nvPr>
        </p:nvSpPr>
        <p:spPr>
          <a:xfrm>
            <a:off x="647700" y="3614345"/>
            <a:ext cx="5111656" cy="576185"/>
          </a:xfrm>
          <a:prstGeom prst="rect">
            <a:avLst/>
          </a:prstGeom>
        </p:spPr>
        <p:txBody>
          <a:bodyPr>
            <a:normAutofit/>
          </a:bodyPr>
          <a:lstStyle>
            <a:lvl1pPr marL="0" indent="0" algn="l">
              <a:buNone/>
              <a:defRPr sz="2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0" name="Text Placeholder">
            <a:extLst>
              <a:ext uri="{FF2B5EF4-FFF2-40B4-BE49-F238E27FC236}">
                <a16:creationId xmlns:a16="http://schemas.microsoft.com/office/drawing/2014/main" id="{9CE990C7-99F1-482F-8F7C-04D45F2C1A98}"/>
              </a:ext>
            </a:extLst>
          </p:cNvPr>
          <p:cNvSpPr>
            <a:spLocks noGrp="1"/>
          </p:cNvSpPr>
          <p:nvPr>
            <p:ph type="body" sz="quarter" idx="13" hasCustomPrompt="1"/>
          </p:nvPr>
        </p:nvSpPr>
        <p:spPr>
          <a:xfrm>
            <a:off x="647700" y="4409814"/>
            <a:ext cx="5111656" cy="576185"/>
          </a:xfrm>
          <a:prstGeom prst="rect">
            <a:avLst/>
          </a:prstGeom>
        </p:spPr>
        <p:txBody>
          <a:bodyPr>
            <a:normAutofit/>
          </a:bodyPr>
          <a:lstStyle>
            <a:lvl1pPr>
              <a:spcBef>
                <a:spcPts val="0"/>
              </a:spcBef>
              <a:defRPr sz="1600" b="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14" name="Slide Number Placeholder 4">
            <a:extLst>
              <a:ext uri="{FF2B5EF4-FFF2-40B4-BE49-F238E27FC236}">
                <a16:creationId xmlns:a16="http://schemas.microsoft.com/office/drawing/2014/main" id="{6AC2A749-AF65-460D-AEB0-06763C138B4C}"/>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Footer Placeholder 3">
            <a:extLst>
              <a:ext uri="{FF2B5EF4-FFF2-40B4-BE49-F238E27FC236}">
                <a16:creationId xmlns:a16="http://schemas.microsoft.com/office/drawing/2014/main" id="{CBFD8D07-FE5F-4140-9762-B9DF6E5B3EA3}"/>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422450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94AB-2C62-45E6-8793-F7AF3121118C}"/>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D361091-651D-4533-AC4A-C7ABEB81C8DA}"/>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1D297EF7-2656-4F56-BECD-27B9286EB79B}"/>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Content Placeholder 1">
            <a:extLst>
              <a:ext uri="{FF2B5EF4-FFF2-40B4-BE49-F238E27FC236}">
                <a16:creationId xmlns:a16="http://schemas.microsoft.com/office/drawing/2014/main" id="{FCF44487-9C40-46B2-B724-C5969AB96EAC}"/>
              </a:ext>
            </a:extLst>
          </p:cNvPr>
          <p:cNvSpPr>
            <a:spLocks noGrp="1"/>
          </p:cNvSpPr>
          <p:nvPr>
            <p:ph sz="quarter" idx="12" hasCustomPrompt="1"/>
          </p:nvPr>
        </p:nvSpPr>
        <p:spPr>
          <a:xfrm>
            <a:off x="342899" y="1090045"/>
            <a:ext cx="11020425" cy="5079935"/>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Return to main slide Link 2">
            <a:extLst>
              <a:ext uri="{FF2B5EF4-FFF2-40B4-BE49-F238E27FC236}">
                <a16:creationId xmlns:a16="http://schemas.microsoft.com/office/drawing/2014/main" id="{A7038EFA-C2FA-42E1-A50A-2B7DBCD35B35}"/>
              </a:ext>
            </a:extLst>
          </p:cNvPr>
          <p:cNvSpPr>
            <a:spLocks noGrp="1"/>
          </p:cNvSpPr>
          <p:nvPr>
            <p:ph type="body" sz="quarter" idx="15" hasCustomPrompt="1"/>
          </p:nvPr>
        </p:nvSpPr>
        <p:spPr>
          <a:xfrm>
            <a:off x="4236326" y="6234219"/>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684084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B5BE-7C10-4829-9DBA-9D4F61E907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39B1845-78EF-40DE-83ED-A1D3FB5972B8}"/>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C104F761-EAE9-406A-B07F-0C4E2DB17777}"/>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Return to main slide Link 1">
            <a:extLst>
              <a:ext uri="{FF2B5EF4-FFF2-40B4-BE49-F238E27FC236}">
                <a16:creationId xmlns:a16="http://schemas.microsoft.com/office/drawing/2014/main" id="{7B87FAE4-C3D8-48D6-9640-D0A562C70492}"/>
              </a:ext>
            </a:extLst>
          </p:cNvPr>
          <p:cNvSpPr>
            <a:spLocks noGrp="1"/>
          </p:cNvSpPr>
          <p:nvPr>
            <p:ph type="body" sz="quarter" idx="13" hasCustomPrompt="1"/>
          </p:nvPr>
        </p:nvSpPr>
        <p:spPr>
          <a:xfrm>
            <a:off x="3668760" y="1059828"/>
            <a:ext cx="4854481"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6" name="Image Identifier 1">
            <a:extLst>
              <a:ext uri="{FF2B5EF4-FFF2-40B4-BE49-F238E27FC236}">
                <a16:creationId xmlns:a16="http://schemas.microsoft.com/office/drawing/2014/main" id="{E098B4A2-3A6D-436E-B080-7A853EBCD463}"/>
              </a:ext>
            </a:extLst>
          </p:cNvPr>
          <p:cNvSpPr>
            <a:spLocks noGrp="1"/>
          </p:cNvSpPr>
          <p:nvPr>
            <p:ph type="body" sz="quarter" idx="15" hasCustomPrompt="1"/>
          </p:nvPr>
        </p:nvSpPr>
        <p:spPr>
          <a:xfrm>
            <a:off x="365125" y="1410562"/>
            <a:ext cx="5267788" cy="392112"/>
          </a:xfrm>
        </p:spPr>
        <p:txBody>
          <a:bodyPr/>
          <a:lstStyle>
            <a:lvl1pPr>
              <a:defRPr/>
            </a:lvl1pPr>
          </a:lstStyle>
          <a:p>
            <a:pPr lvl="0"/>
            <a:r>
              <a:rPr lang="en-US" dirty="0"/>
              <a:t>Image Identifier 1</a:t>
            </a:r>
          </a:p>
        </p:txBody>
      </p:sp>
      <p:sp>
        <p:nvSpPr>
          <p:cNvPr id="7" name="Content Placeholder 1">
            <a:extLst>
              <a:ext uri="{FF2B5EF4-FFF2-40B4-BE49-F238E27FC236}">
                <a16:creationId xmlns:a16="http://schemas.microsoft.com/office/drawing/2014/main" id="{CF76528A-0B54-42E0-8A84-A576B20BC36E}"/>
              </a:ext>
            </a:extLst>
          </p:cNvPr>
          <p:cNvSpPr>
            <a:spLocks noGrp="1"/>
          </p:cNvSpPr>
          <p:nvPr>
            <p:ph sz="quarter" idx="16" hasCustomPrompt="1"/>
          </p:nvPr>
        </p:nvSpPr>
        <p:spPr>
          <a:xfrm>
            <a:off x="342900" y="1933304"/>
            <a:ext cx="5267788" cy="4113312"/>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8" name="Image Identifier 2">
            <a:extLst>
              <a:ext uri="{FF2B5EF4-FFF2-40B4-BE49-F238E27FC236}">
                <a16:creationId xmlns:a16="http://schemas.microsoft.com/office/drawing/2014/main" id="{A0CFEDBD-C1C4-408C-9324-5C4E7B06E2AC}"/>
              </a:ext>
            </a:extLst>
          </p:cNvPr>
          <p:cNvSpPr>
            <a:spLocks noGrp="1"/>
          </p:cNvSpPr>
          <p:nvPr>
            <p:ph type="body" sz="quarter" idx="17" hasCustomPrompt="1"/>
          </p:nvPr>
        </p:nvSpPr>
        <p:spPr>
          <a:xfrm>
            <a:off x="6161266" y="1410562"/>
            <a:ext cx="5195285" cy="393192"/>
          </a:xfrm>
        </p:spPr>
        <p:txBody>
          <a:bodyPr/>
          <a:lstStyle>
            <a:lvl1pPr>
              <a:defRPr/>
            </a:lvl1pPr>
          </a:lstStyle>
          <a:p>
            <a:pPr lvl="0"/>
            <a:r>
              <a:rPr lang="en-US" dirty="0"/>
              <a:t>Image Identifier 2</a:t>
            </a:r>
          </a:p>
        </p:txBody>
      </p:sp>
      <p:sp>
        <p:nvSpPr>
          <p:cNvPr id="9" name="Content Placeholder 2">
            <a:extLst>
              <a:ext uri="{FF2B5EF4-FFF2-40B4-BE49-F238E27FC236}">
                <a16:creationId xmlns:a16="http://schemas.microsoft.com/office/drawing/2014/main" id="{72852C5C-2E42-4B37-9762-3572308A545C}"/>
              </a:ext>
            </a:extLst>
          </p:cNvPr>
          <p:cNvSpPr>
            <a:spLocks noGrp="1"/>
          </p:cNvSpPr>
          <p:nvPr>
            <p:ph sz="quarter" idx="14" hasCustomPrompt="1"/>
          </p:nvPr>
        </p:nvSpPr>
        <p:spPr>
          <a:xfrm>
            <a:off x="6169981" y="1933304"/>
            <a:ext cx="5193343" cy="4113312"/>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96658CA6-AEBF-48F4-AE70-59DECBFA6A13}"/>
              </a:ext>
            </a:extLst>
          </p:cNvPr>
          <p:cNvSpPr>
            <a:spLocks noGrp="1"/>
          </p:cNvSpPr>
          <p:nvPr>
            <p:ph type="body" sz="quarter" idx="12" hasCustomPrompt="1"/>
          </p:nvPr>
        </p:nvSpPr>
        <p:spPr>
          <a:xfrm>
            <a:off x="3205672" y="6207616"/>
            <a:ext cx="4854481"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3467455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DB7306-3C80-4381-957D-CA6C3F07F579}"/>
              </a:ext>
            </a:extLst>
          </p:cNvPr>
          <p:cNvSpPr>
            <a:spLocks noGrp="1"/>
          </p:cNvSpPr>
          <p:nvPr>
            <p:ph type="ftr" sz="quarter" idx="10"/>
          </p:nvPr>
        </p:nvSpPr>
        <p:spPr/>
        <p:txBody>
          <a:bodyPr/>
          <a:lstStyle/>
          <a:p>
            <a:r>
              <a:rPr lang="en-US" dirty="0"/>
              <a:t>Copyright 2023 - United Instructors &amp; Textbook Authors Co-op - SociologicalYOU - ISBN 978-1-64007-406-4 - All Rights Reserved</a:t>
            </a:r>
          </a:p>
        </p:txBody>
      </p:sp>
      <p:grpSp>
        <p:nvGrpSpPr>
          <p:cNvPr id="7" name="Group 6">
            <a:extLst>
              <a:ext uri="{FF2B5EF4-FFF2-40B4-BE49-F238E27FC236}">
                <a16:creationId xmlns:a16="http://schemas.microsoft.com/office/drawing/2014/main" id="{AE28FDF5-4F46-4378-9126-19B08F8EFC47}"/>
              </a:ext>
            </a:extLst>
          </p:cNvPr>
          <p:cNvGrpSpPr/>
          <p:nvPr userDrawn="1"/>
        </p:nvGrpSpPr>
        <p:grpSpPr>
          <a:xfrm>
            <a:off x="2797812" y="1313206"/>
            <a:ext cx="6596378" cy="4275762"/>
            <a:chOff x="2797811" y="1617940"/>
            <a:chExt cx="6596378" cy="4275762"/>
          </a:xfrm>
        </p:grpSpPr>
        <p:pic>
          <p:nvPicPr>
            <p:cNvPr id="4" name="Graphic 3">
              <a:extLst>
                <a:ext uri="{FF2B5EF4-FFF2-40B4-BE49-F238E27FC236}">
                  <a16:creationId xmlns:a16="http://schemas.microsoft.com/office/drawing/2014/main" id="{55BA3BBE-32CC-462D-91E8-FC64C1FB68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88451" y="1617940"/>
              <a:ext cx="6015097" cy="1766887"/>
            </a:xfrm>
            <a:prstGeom prst="rect">
              <a:avLst/>
            </a:prstGeom>
          </p:spPr>
        </p:pic>
        <p:sp>
          <p:nvSpPr>
            <p:cNvPr id="5" name="TextBox 4">
              <a:extLst>
                <a:ext uri="{FF2B5EF4-FFF2-40B4-BE49-F238E27FC236}">
                  <a16:creationId xmlns:a16="http://schemas.microsoft.com/office/drawing/2014/main" id="{0637F315-B82F-4135-A475-B28513824A1C}"/>
                </a:ext>
              </a:extLst>
            </p:cNvPr>
            <p:cNvSpPr txBox="1"/>
            <p:nvPr userDrawn="1"/>
          </p:nvSpPr>
          <p:spPr>
            <a:xfrm>
              <a:off x="2797811" y="4199686"/>
              <a:ext cx="6596378" cy="584775"/>
            </a:xfrm>
            <a:prstGeom prst="rect">
              <a:avLst/>
            </a:prstGeom>
            <a:noFill/>
          </p:spPr>
          <p:txBody>
            <a:bodyPr wrap="square" rtlCol="0">
              <a:spAutoFit/>
            </a:bodyPr>
            <a:lstStyle/>
            <a:p>
              <a:pPr algn="ctr"/>
              <a:r>
                <a:rPr lang="en-US" sz="3200" b="0" i="0" kern="1200" dirty="0">
                  <a:solidFill>
                    <a:schemeClr val="tx2">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Connecting sociology and YOU!</a:t>
              </a:r>
            </a:p>
          </p:txBody>
        </p:sp>
        <p:sp>
          <p:nvSpPr>
            <p:cNvPr id="6" name="TextBox 5">
              <a:extLst>
                <a:ext uri="{FF2B5EF4-FFF2-40B4-BE49-F238E27FC236}">
                  <a16:creationId xmlns:a16="http://schemas.microsoft.com/office/drawing/2014/main" id="{B0F5DE52-CD33-4CA4-A40E-6F59242865DD}"/>
                </a:ext>
              </a:extLst>
            </p:cNvPr>
            <p:cNvSpPr txBox="1"/>
            <p:nvPr userDrawn="1"/>
          </p:nvSpPr>
          <p:spPr>
            <a:xfrm>
              <a:off x="3353296" y="5370482"/>
              <a:ext cx="5485406" cy="523220"/>
            </a:xfrm>
            <a:prstGeom prst="rect">
              <a:avLst/>
            </a:prstGeom>
            <a:noFill/>
          </p:spPr>
          <p:txBody>
            <a:bodyPr wrap="square" rtlCol="0">
              <a:spAutoFit/>
            </a:bodyPr>
            <a:lstStyle/>
            <a:p>
              <a:pPr algn="ctr"/>
              <a:r>
                <a:rPr lang="en-US" sz="2800" dirty="0" err="1">
                  <a:solidFill>
                    <a:schemeClr val="bg2">
                      <a:lumMod val="50000"/>
                    </a:schemeClr>
                  </a:solidFill>
                </a:rPr>
                <a:t>www.sociologicalyou.com</a:t>
              </a:r>
              <a:endParaRPr lang="en-US" sz="2800" b="0" i="0" kern="12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34570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Blue">
    <p:spTree>
      <p:nvGrpSpPr>
        <p:cNvPr id="1" name=""/>
        <p:cNvGrpSpPr/>
        <p:nvPr/>
      </p:nvGrpSpPr>
      <p:grpSpPr>
        <a:xfrm>
          <a:off x="0" y="0"/>
          <a:ext cx="0" cy="0"/>
          <a:chOff x="0" y="0"/>
          <a:chExt cx="0" cy="0"/>
        </a:xfrm>
      </p:grpSpPr>
      <p:sp>
        <p:nvSpPr>
          <p:cNvPr id="28" name="Flowchart: Process 27">
            <a:extLst>
              <a:ext uri="{FF2B5EF4-FFF2-40B4-BE49-F238E27FC236}">
                <a16:creationId xmlns:a16="http://schemas.microsoft.com/office/drawing/2014/main" id="{C590D2E4-C1F7-437B-A583-78A1B803E5E6}"/>
              </a:ext>
            </a:extLst>
          </p:cNvPr>
          <p:cNvSpPr/>
          <p:nvPr userDrawn="1"/>
        </p:nvSpPr>
        <p:spPr>
          <a:xfrm>
            <a:off x="0" y="1248937"/>
            <a:ext cx="12192000" cy="436012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5" name="Title 1">
            <a:extLst>
              <a:ext uri="{FF2B5EF4-FFF2-40B4-BE49-F238E27FC236}">
                <a16:creationId xmlns:a16="http://schemas.microsoft.com/office/drawing/2014/main" id="{C22D920F-4016-464C-AABE-286BD2594B90}"/>
              </a:ext>
            </a:extLst>
          </p:cNvPr>
          <p:cNvSpPr>
            <a:spLocks noGrp="1"/>
          </p:cNvSpPr>
          <p:nvPr>
            <p:ph type="title"/>
          </p:nvPr>
        </p:nvSpPr>
        <p:spPr>
          <a:xfrm>
            <a:off x="851886" y="2310063"/>
            <a:ext cx="10520409" cy="837398"/>
          </a:xfrm>
          <a:prstGeom prst="rect">
            <a:avLst/>
          </a:prstGeom>
        </p:spPr>
        <p:txBody>
          <a:bodyPr anchor="b">
            <a:normAutofit/>
          </a:bodyPr>
          <a:lstStyle>
            <a:lvl1pPr algn="ctr">
              <a:defRPr sz="5400">
                <a:solidFill>
                  <a:schemeClr val="bg1"/>
                </a:solidFill>
                <a:effectLst/>
              </a:defRPr>
            </a:lvl1pPr>
          </a:lstStyle>
          <a:p>
            <a:r>
              <a:rPr lang="en-US" dirty="0"/>
              <a:t>Click to edit Master title style</a:t>
            </a:r>
          </a:p>
        </p:txBody>
      </p:sp>
      <p:sp>
        <p:nvSpPr>
          <p:cNvPr id="56" name="Text Placeholder 2">
            <a:extLst>
              <a:ext uri="{FF2B5EF4-FFF2-40B4-BE49-F238E27FC236}">
                <a16:creationId xmlns:a16="http://schemas.microsoft.com/office/drawing/2014/main" id="{905D5807-C58C-452C-813F-481570FCFC5B}"/>
              </a:ext>
            </a:extLst>
          </p:cNvPr>
          <p:cNvSpPr>
            <a:spLocks noGrp="1"/>
          </p:cNvSpPr>
          <p:nvPr>
            <p:ph type="body" idx="1"/>
          </p:nvPr>
        </p:nvSpPr>
        <p:spPr>
          <a:xfrm>
            <a:off x="868531" y="3303758"/>
            <a:ext cx="10520409" cy="532024"/>
          </a:xfrm>
          <a:prstGeom prst="rect">
            <a:avLst/>
          </a:prstGeo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7" name="Text Placeholder">
            <a:extLst>
              <a:ext uri="{FF2B5EF4-FFF2-40B4-BE49-F238E27FC236}">
                <a16:creationId xmlns:a16="http://schemas.microsoft.com/office/drawing/2014/main" id="{0682193E-AA7E-46D7-B782-535422325B19}"/>
              </a:ext>
            </a:extLst>
          </p:cNvPr>
          <p:cNvSpPr>
            <a:spLocks noGrp="1"/>
          </p:cNvSpPr>
          <p:nvPr>
            <p:ph type="body" sz="quarter" idx="10"/>
          </p:nvPr>
        </p:nvSpPr>
        <p:spPr>
          <a:xfrm>
            <a:off x="851886" y="4113808"/>
            <a:ext cx="10520409" cy="576185"/>
          </a:xfrm>
          <a:prstGeom prst="rect">
            <a:avLst/>
          </a:prstGeom>
        </p:spPr>
        <p:txBody>
          <a:bodyPr/>
          <a:lstStyle>
            <a:lvl1pPr algn="ct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59" name="Group 58">
            <a:extLst>
              <a:ext uri="{FF2B5EF4-FFF2-40B4-BE49-F238E27FC236}">
                <a16:creationId xmlns:a16="http://schemas.microsoft.com/office/drawing/2014/main" id="{892DADF7-9CEB-46E1-A69C-CE6921E43F42}"/>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60" name="Graphic 59">
              <a:extLst>
                <a:ext uri="{FF2B5EF4-FFF2-40B4-BE49-F238E27FC236}">
                  <a16:creationId xmlns:a16="http://schemas.microsoft.com/office/drawing/2014/main" id="{9FDCC793-C0C2-4683-B812-3B8771EA2C0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61" name="Graphic 60">
              <a:extLst>
                <a:ext uri="{FF2B5EF4-FFF2-40B4-BE49-F238E27FC236}">
                  <a16:creationId xmlns:a16="http://schemas.microsoft.com/office/drawing/2014/main" id="{F0A5153C-6199-430A-A5DB-21C1CB1352A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62" name="Graphic 61">
              <a:extLst>
                <a:ext uri="{FF2B5EF4-FFF2-40B4-BE49-F238E27FC236}">
                  <a16:creationId xmlns:a16="http://schemas.microsoft.com/office/drawing/2014/main" id="{86906E4E-F8D5-471E-92AD-E98E805064B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63" name="Graphic 62">
              <a:extLst>
                <a:ext uri="{FF2B5EF4-FFF2-40B4-BE49-F238E27FC236}">
                  <a16:creationId xmlns:a16="http://schemas.microsoft.com/office/drawing/2014/main" id="{95DB58E4-EF48-4C0F-9707-32BB5FF7DF1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64" name="Graphic 63">
              <a:extLst>
                <a:ext uri="{FF2B5EF4-FFF2-40B4-BE49-F238E27FC236}">
                  <a16:creationId xmlns:a16="http://schemas.microsoft.com/office/drawing/2014/main" id="{E1A6A266-4660-44BB-80E3-1E729880EE3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65" name="Graphic 64">
              <a:extLst>
                <a:ext uri="{FF2B5EF4-FFF2-40B4-BE49-F238E27FC236}">
                  <a16:creationId xmlns:a16="http://schemas.microsoft.com/office/drawing/2014/main" id="{DFC35C9A-4702-4359-BA66-A390B4B2374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66" name="Group 65">
            <a:extLst>
              <a:ext uri="{FF2B5EF4-FFF2-40B4-BE49-F238E27FC236}">
                <a16:creationId xmlns:a16="http://schemas.microsoft.com/office/drawing/2014/main" id="{BCCC5D34-31FE-45A5-A8FB-B7DDC461F16E}"/>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67" name="Graphic 66">
              <a:extLst>
                <a:ext uri="{FF2B5EF4-FFF2-40B4-BE49-F238E27FC236}">
                  <a16:creationId xmlns:a16="http://schemas.microsoft.com/office/drawing/2014/main" id="{E760425C-56C3-458C-A8E3-BB76363BD49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68" name="Graphic 67">
              <a:extLst>
                <a:ext uri="{FF2B5EF4-FFF2-40B4-BE49-F238E27FC236}">
                  <a16:creationId xmlns:a16="http://schemas.microsoft.com/office/drawing/2014/main" id="{57F5E17B-DF43-4CFB-80E3-BBFD429C86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69" name="Graphic 68">
              <a:extLst>
                <a:ext uri="{FF2B5EF4-FFF2-40B4-BE49-F238E27FC236}">
                  <a16:creationId xmlns:a16="http://schemas.microsoft.com/office/drawing/2014/main" id="{8007EBC5-9BCE-4A5E-AF0F-018387CF343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70" name="Graphic 69">
              <a:extLst>
                <a:ext uri="{FF2B5EF4-FFF2-40B4-BE49-F238E27FC236}">
                  <a16:creationId xmlns:a16="http://schemas.microsoft.com/office/drawing/2014/main" id="{79AED064-F578-4227-8BFA-68DA8C0E3FC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71" name="Graphic 70">
              <a:extLst>
                <a:ext uri="{FF2B5EF4-FFF2-40B4-BE49-F238E27FC236}">
                  <a16:creationId xmlns:a16="http://schemas.microsoft.com/office/drawing/2014/main" id="{163CE99E-3908-4FEE-B706-0CF5E888B83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72" name="Graphic 71">
              <a:extLst>
                <a:ext uri="{FF2B5EF4-FFF2-40B4-BE49-F238E27FC236}">
                  <a16:creationId xmlns:a16="http://schemas.microsoft.com/office/drawing/2014/main" id="{D20E7ED9-F9FF-4F43-9ADD-5FA4787C85B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318407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Green">
    <p:spTree>
      <p:nvGrpSpPr>
        <p:cNvPr id="1" name=""/>
        <p:cNvGrpSpPr/>
        <p:nvPr/>
      </p:nvGrpSpPr>
      <p:grpSpPr>
        <a:xfrm>
          <a:off x="0" y="0"/>
          <a:ext cx="0" cy="0"/>
          <a:chOff x="0" y="0"/>
          <a:chExt cx="0" cy="0"/>
        </a:xfrm>
      </p:grpSpPr>
      <p:sp>
        <p:nvSpPr>
          <p:cNvPr id="39" name="Flowchart: Process 38">
            <a:extLst>
              <a:ext uri="{FF2B5EF4-FFF2-40B4-BE49-F238E27FC236}">
                <a16:creationId xmlns:a16="http://schemas.microsoft.com/office/drawing/2014/main" id="{EB226446-FA3F-4EB8-BC47-AADE69EAB1B6}"/>
              </a:ext>
            </a:extLst>
          </p:cNvPr>
          <p:cNvSpPr/>
          <p:nvPr userDrawn="1"/>
        </p:nvSpPr>
        <p:spPr>
          <a:xfrm>
            <a:off x="0" y="1248937"/>
            <a:ext cx="12192000" cy="436012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0" name="Title 1">
            <a:extLst>
              <a:ext uri="{FF2B5EF4-FFF2-40B4-BE49-F238E27FC236}">
                <a16:creationId xmlns:a16="http://schemas.microsoft.com/office/drawing/2014/main" id="{35A75561-D00A-4E43-A547-23717712FA3C}"/>
              </a:ext>
            </a:extLst>
          </p:cNvPr>
          <p:cNvSpPr>
            <a:spLocks noGrp="1"/>
          </p:cNvSpPr>
          <p:nvPr>
            <p:ph type="title"/>
          </p:nvPr>
        </p:nvSpPr>
        <p:spPr>
          <a:xfrm>
            <a:off x="851886" y="2310063"/>
            <a:ext cx="10520409" cy="837398"/>
          </a:xfrm>
          <a:prstGeom prst="rect">
            <a:avLst/>
          </a:prstGeom>
        </p:spPr>
        <p:txBody>
          <a:bodyPr anchor="b">
            <a:normAutofit/>
          </a:bodyPr>
          <a:lstStyle>
            <a:lvl1pPr algn="ctr">
              <a:defRPr sz="5400">
                <a:solidFill>
                  <a:schemeClr val="bg1"/>
                </a:solidFill>
                <a:effectLst/>
              </a:defRPr>
            </a:lvl1pPr>
          </a:lstStyle>
          <a:p>
            <a:r>
              <a:rPr lang="en-US" dirty="0"/>
              <a:t>Click to edit Master title style</a:t>
            </a:r>
          </a:p>
        </p:txBody>
      </p:sp>
      <p:sp>
        <p:nvSpPr>
          <p:cNvPr id="41" name="Text Placeholder 2">
            <a:extLst>
              <a:ext uri="{FF2B5EF4-FFF2-40B4-BE49-F238E27FC236}">
                <a16:creationId xmlns:a16="http://schemas.microsoft.com/office/drawing/2014/main" id="{A031EB01-30A5-43F9-9CD7-3C49343235ED}"/>
              </a:ext>
            </a:extLst>
          </p:cNvPr>
          <p:cNvSpPr>
            <a:spLocks noGrp="1"/>
          </p:cNvSpPr>
          <p:nvPr>
            <p:ph type="body" idx="1"/>
          </p:nvPr>
        </p:nvSpPr>
        <p:spPr>
          <a:xfrm>
            <a:off x="868531" y="3303758"/>
            <a:ext cx="10520409" cy="532024"/>
          </a:xfrm>
          <a:prstGeom prst="rect">
            <a:avLst/>
          </a:prstGeo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2" name="Text Placeholder">
            <a:extLst>
              <a:ext uri="{FF2B5EF4-FFF2-40B4-BE49-F238E27FC236}">
                <a16:creationId xmlns:a16="http://schemas.microsoft.com/office/drawing/2014/main" id="{D8FAF717-00CF-4F69-84ED-1944067CE65E}"/>
              </a:ext>
            </a:extLst>
          </p:cNvPr>
          <p:cNvSpPr>
            <a:spLocks noGrp="1"/>
          </p:cNvSpPr>
          <p:nvPr>
            <p:ph type="body" sz="quarter" idx="10"/>
          </p:nvPr>
        </p:nvSpPr>
        <p:spPr>
          <a:xfrm>
            <a:off x="851886" y="4113808"/>
            <a:ext cx="10520409" cy="576185"/>
          </a:xfrm>
          <a:prstGeom prst="rect">
            <a:avLst/>
          </a:prstGeom>
        </p:spPr>
        <p:txBody>
          <a:bodyPr/>
          <a:lstStyle>
            <a:lvl1pPr algn="ct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grpSp>
        <p:nvGrpSpPr>
          <p:cNvPr id="65" name="Group 64">
            <a:extLst>
              <a:ext uri="{FF2B5EF4-FFF2-40B4-BE49-F238E27FC236}">
                <a16:creationId xmlns:a16="http://schemas.microsoft.com/office/drawing/2014/main" id="{6A9CAC46-A8BA-4140-9133-BD4570027DAE}"/>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66" name="Graphic 65">
              <a:extLst>
                <a:ext uri="{FF2B5EF4-FFF2-40B4-BE49-F238E27FC236}">
                  <a16:creationId xmlns:a16="http://schemas.microsoft.com/office/drawing/2014/main" id="{776588C3-E1C3-4D3F-8CEE-F6260AD2280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67" name="Graphic 66">
              <a:extLst>
                <a:ext uri="{FF2B5EF4-FFF2-40B4-BE49-F238E27FC236}">
                  <a16:creationId xmlns:a16="http://schemas.microsoft.com/office/drawing/2014/main" id="{EEA071D0-E7D6-40F4-85F8-F811D34EC3A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68" name="Graphic 67">
              <a:extLst>
                <a:ext uri="{FF2B5EF4-FFF2-40B4-BE49-F238E27FC236}">
                  <a16:creationId xmlns:a16="http://schemas.microsoft.com/office/drawing/2014/main" id="{A783AB5F-D4C3-4D91-B559-2251E94BF7A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69" name="Graphic 68">
              <a:extLst>
                <a:ext uri="{FF2B5EF4-FFF2-40B4-BE49-F238E27FC236}">
                  <a16:creationId xmlns:a16="http://schemas.microsoft.com/office/drawing/2014/main" id="{F64CAD92-360D-4A81-B62C-7ED37C46B34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70" name="Graphic 69">
              <a:extLst>
                <a:ext uri="{FF2B5EF4-FFF2-40B4-BE49-F238E27FC236}">
                  <a16:creationId xmlns:a16="http://schemas.microsoft.com/office/drawing/2014/main" id="{5039A164-13F8-4FC4-8A3C-614AB28EFD6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71" name="Graphic 70">
              <a:extLst>
                <a:ext uri="{FF2B5EF4-FFF2-40B4-BE49-F238E27FC236}">
                  <a16:creationId xmlns:a16="http://schemas.microsoft.com/office/drawing/2014/main" id="{6836C8CC-08E8-4870-8495-A8D410B7767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72" name="Group 71">
            <a:extLst>
              <a:ext uri="{FF2B5EF4-FFF2-40B4-BE49-F238E27FC236}">
                <a16:creationId xmlns:a16="http://schemas.microsoft.com/office/drawing/2014/main" id="{C222F735-E631-47E9-8365-2DA1057814BF}"/>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73" name="Graphic 72">
              <a:extLst>
                <a:ext uri="{FF2B5EF4-FFF2-40B4-BE49-F238E27FC236}">
                  <a16:creationId xmlns:a16="http://schemas.microsoft.com/office/drawing/2014/main" id="{3E1F12E1-72A7-4B3D-90A6-88B9CFE1C2B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74" name="Graphic 73">
              <a:extLst>
                <a:ext uri="{FF2B5EF4-FFF2-40B4-BE49-F238E27FC236}">
                  <a16:creationId xmlns:a16="http://schemas.microsoft.com/office/drawing/2014/main" id="{C386F027-74C6-40DA-9C39-A2F71DEC8B0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75" name="Graphic 74">
              <a:extLst>
                <a:ext uri="{FF2B5EF4-FFF2-40B4-BE49-F238E27FC236}">
                  <a16:creationId xmlns:a16="http://schemas.microsoft.com/office/drawing/2014/main" id="{B4DC6070-C21F-4323-9D75-56351F91589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76" name="Graphic 75">
              <a:extLst>
                <a:ext uri="{FF2B5EF4-FFF2-40B4-BE49-F238E27FC236}">
                  <a16:creationId xmlns:a16="http://schemas.microsoft.com/office/drawing/2014/main" id="{33F95D99-A56D-4055-B206-BA141633034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77" name="Graphic 76">
              <a:extLst>
                <a:ext uri="{FF2B5EF4-FFF2-40B4-BE49-F238E27FC236}">
                  <a16:creationId xmlns:a16="http://schemas.microsoft.com/office/drawing/2014/main" id="{F7878863-42E8-4487-A4C6-CBF791CBEB5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78" name="Graphic 77">
              <a:extLst>
                <a:ext uri="{FF2B5EF4-FFF2-40B4-BE49-F238E27FC236}">
                  <a16:creationId xmlns:a16="http://schemas.microsoft.com/office/drawing/2014/main" id="{C738A206-DC0D-4F57-B944-78CB063AAB0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60648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SY Style">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37FC1A9-8E43-4299-8C4C-5E970E50F6A7}"/>
              </a:ext>
            </a:extLst>
          </p:cNvPr>
          <p:cNvGrpSpPr/>
          <p:nvPr userDrawn="1"/>
        </p:nvGrpSpPr>
        <p:grpSpPr>
          <a:xfrm>
            <a:off x="0" y="1165195"/>
            <a:ext cx="12192000" cy="4527611"/>
            <a:chOff x="0" y="1624614"/>
            <a:chExt cx="12192000" cy="3608772"/>
          </a:xfrm>
          <a:effectLst/>
        </p:grpSpPr>
        <p:sp>
          <p:nvSpPr>
            <p:cNvPr id="30" name="Flowchart: Process 29">
              <a:extLst>
                <a:ext uri="{FF2B5EF4-FFF2-40B4-BE49-F238E27FC236}">
                  <a16:creationId xmlns:a16="http://schemas.microsoft.com/office/drawing/2014/main" id="{6D05A9C6-7DF8-478C-B10E-425C98ED12A6}"/>
                </a:ext>
              </a:extLst>
            </p:cNvPr>
            <p:cNvSpPr/>
            <p:nvPr userDrawn="1"/>
          </p:nvSpPr>
          <p:spPr>
            <a:xfrm>
              <a:off x="0" y="1624614"/>
              <a:ext cx="12192000" cy="180438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Process 30">
              <a:extLst>
                <a:ext uri="{FF2B5EF4-FFF2-40B4-BE49-F238E27FC236}">
                  <a16:creationId xmlns:a16="http://schemas.microsoft.com/office/drawing/2014/main" id="{EE19EEB7-7FC5-4A5D-A855-BC92A1BEBAD7}"/>
                </a:ext>
              </a:extLst>
            </p:cNvPr>
            <p:cNvSpPr/>
            <p:nvPr userDrawn="1"/>
          </p:nvSpPr>
          <p:spPr>
            <a:xfrm>
              <a:off x="0" y="3429000"/>
              <a:ext cx="12192000" cy="180438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Flowchart: Process 36">
            <a:extLst>
              <a:ext uri="{FF2B5EF4-FFF2-40B4-BE49-F238E27FC236}">
                <a16:creationId xmlns:a16="http://schemas.microsoft.com/office/drawing/2014/main" id="{48EFEFDB-1913-468B-9E80-17C903C5A6EE}"/>
              </a:ext>
            </a:extLst>
          </p:cNvPr>
          <p:cNvSpPr/>
          <p:nvPr userDrawn="1"/>
        </p:nvSpPr>
        <p:spPr>
          <a:xfrm>
            <a:off x="474846" y="1633889"/>
            <a:ext cx="11242308" cy="3590223"/>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5815F3CA-BE36-48A7-8EF2-D024F3D4BB09}"/>
              </a:ext>
            </a:extLst>
          </p:cNvPr>
          <p:cNvSpPr>
            <a:spLocks noGrp="1"/>
          </p:cNvSpPr>
          <p:nvPr>
            <p:ph type="title"/>
          </p:nvPr>
        </p:nvSpPr>
        <p:spPr>
          <a:xfrm>
            <a:off x="851886" y="2310063"/>
            <a:ext cx="10520409" cy="837398"/>
          </a:xfrm>
          <a:prstGeom prst="rect">
            <a:avLst/>
          </a:prstGeom>
          <a:effectLst/>
        </p:spPr>
        <p:txBody>
          <a:bodyPr anchor="b">
            <a:normAutofit/>
          </a:bodyPr>
          <a:lstStyle>
            <a:lvl1pPr algn="ctr">
              <a:defRPr sz="5000" b="0">
                <a:solidFill>
                  <a:schemeClr val="tx1"/>
                </a:solidFill>
                <a:effectLst/>
              </a:defRPr>
            </a:lvl1pPr>
          </a:lstStyle>
          <a:p>
            <a:r>
              <a:rPr lang="en-US"/>
              <a:t>Click to edit Master title style</a:t>
            </a:r>
            <a:endParaRPr lang="en-US" dirty="0"/>
          </a:p>
        </p:txBody>
      </p:sp>
      <p:sp>
        <p:nvSpPr>
          <p:cNvPr id="34" name="Text Placeholder 2">
            <a:extLst>
              <a:ext uri="{FF2B5EF4-FFF2-40B4-BE49-F238E27FC236}">
                <a16:creationId xmlns:a16="http://schemas.microsoft.com/office/drawing/2014/main" id="{3A97CEBC-FAA5-4D3F-9FB3-9C9D78573F7F}"/>
              </a:ext>
            </a:extLst>
          </p:cNvPr>
          <p:cNvSpPr>
            <a:spLocks noGrp="1"/>
          </p:cNvSpPr>
          <p:nvPr>
            <p:ph type="body" idx="1"/>
          </p:nvPr>
        </p:nvSpPr>
        <p:spPr>
          <a:xfrm>
            <a:off x="868531" y="3303758"/>
            <a:ext cx="10520409" cy="532024"/>
          </a:xfrm>
          <a:prstGeom prst="rect">
            <a:avLst/>
          </a:prstGeo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5" name="Text Placeholder">
            <a:extLst>
              <a:ext uri="{FF2B5EF4-FFF2-40B4-BE49-F238E27FC236}">
                <a16:creationId xmlns:a16="http://schemas.microsoft.com/office/drawing/2014/main" id="{4EA1D9EA-DAFF-4630-8A1A-E4E7EB52715C}"/>
              </a:ext>
            </a:extLst>
          </p:cNvPr>
          <p:cNvSpPr>
            <a:spLocks noGrp="1"/>
          </p:cNvSpPr>
          <p:nvPr>
            <p:ph type="body" sz="quarter" idx="10"/>
          </p:nvPr>
        </p:nvSpPr>
        <p:spPr>
          <a:xfrm>
            <a:off x="851886" y="4113808"/>
            <a:ext cx="10540014" cy="576185"/>
          </a:xfrm>
          <a:prstGeom prst="rect">
            <a:avLst/>
          </a:prstGeom>
        </p:spPr>
        <p:txBody>
          <a:bodyPr/>
          <a:lstStyle>
            <a:lvl1pPr algn="ctr">
              <a:spcBef>
                <a:spcPts val="0"/>
              </a:spcBef>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38" name="Group 37">
            <a:extLst>
              <a:ext uri="{FF2B5EF4-FFF2-40B4-BE49-F238E27FC236}">
                <a16:creationId xmlns:a16="http://schemas.microsoft.com/office/drawing/2014/main" id="{87E8DF14-CD85-4315-A02E-6973AFC16498}"/>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39" name="Graphic 38">
              <a:extLst>
                <a:ext uri="{FF2B5EF4-FFF2-40B4-BE49-F238E27FC236}">
                  <a16:creationId xmlns:a16="http://schemas.microsoft.com/office/drawing/2014/main" id="{78F0AE27-BCC6-4582-BFC1-1C619B91451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40" name="Graphic 39">
              <a:extLst>
                <a:ext uri="{FF2B5EF4-FFF2-40B4-BE49-F238E27FC236}">
                  <a16:creationId xmlns:a16="http://schemas.microsoft.com/office/drawing/2014/main" id="{7B1F0B50-490E-43BC-A1F2-79B8A11503F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41" name="Graphic 40">
              <a:extLst>
                <a:ext uri="{FF2B5EF4-FFF2-40B4-BE49-F238E27FC236}">
                  <a16:creationId xmlns:a16="http://schemas.microsoft.com/office/drawing/2014/main" id="{6FB9C43F-D8B9-42AB-8D5D-36B02882B29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42" name="Graphic 41">
              <a:extLst>
                <a:ext uri="{FF2B5EF4-FFF2-40B4-BE49-F238E27FC236}">
                  <a16:creationId xmlns:a16="http://schemas.microsoft.com/office/drawing/2014/main" id="{BFFAE1E3-CC00-47D0-A83A-E34CE13DF2B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43" name="Graphic 42">
              <a:extLst>
                <a:ext uri="{FF2B5EF4-FFF2-40B4-BE49-F238E27FC236}">
                  <a16:creationId xmlns:a16="http://schemas.microsoft.com/office/drawing/2014/main" id="{008AFA0F-6B87-415B-9E3E-42851C7768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44" name="Graphic 43">
              <a:extLst>
                <a:ext uri="{FF2B5EF4-FFF2-40B4-BE49-F238E27FC236}">
                  <a16:creationId xmlns:a16="http://schemas.microsoft.com/office/drawing/2014/main" id="{B7350E2D-088F-4E2D-BBA4-9888605FAD6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52" name="Group 51">
            <a:extLst>
              <a:ext uri="{FF2B5EF4-FFF2-40B4-BE49-F238E27FC236}">
                <a16:creationId xmlns:a16="http://schemas.microsoft.com/office/drawing/2014/main" id="{914B6CA9-DE45-43B5-87E6-44E1C559115B}"/>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53" name="Graphic 52">
              <a:extLst>
                <a:ext uri="{FF2B5EF4-FFF2-40B4-BE49-F238E27FC236}">
                  <a16:creationId xmlns:a16="http://schemas.microsoft.com/office/drawing/2014/main" id="{C6E2442E-CAC0-4309-9FC8-3412414B1C6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54" name="Graphic 53">
              <a:extLst>
                <a:ext uri="{FF2B5EF4-FFF2-40B4-BE49-F238E27FC236}">
                  <a16:creationId xmlns:a16="http://schemas.microsoft.com/office/drawing/2014/main" id="{5A766720-C06F-4938-A26F-49B83B7403B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55" name="Graphic 54">
              <a:extLst>
                <a:ext uri="{FF2B5EF4-FFF2-40B4-BE49-F238E27FC236}">
                  <a16:creationId xmlns:a16="http://schemas.microsoft.com/office/drawing/2014/main" id="{CAB52C14-0997-4F93-82BC-1EB8BAE0886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56" name="Graphic 55">
              <a:extLst>
                <a:ext uri="{FF2B5EF4-FFF2-40B4-BE49-F238E27FC236}">
                  <a16:creationId xmlns:a16="http://schemas.microsoft.com/office/drawing/2014/main" id="{383FCBD1-257D-4559-A75E-A69B1F6BF91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57" name="Graphic 56">
              <a:extLst>
                <a:ext uri="{FF2B5EF4-FFF2-40B4-BE49-F238E27FC236}">
                  <a16:creationId xmlns:a16="http://schemas.microsoft.com/office/drawing/2014/main" id="{291FA23B-0E86-49CA-B850-BE9C92170C7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58" name="Graphic 57">
              <a:extLst>
                <a:ext uri="{FF2B5EF4-FFF2-40B4-BE49-F238E27FC236}">
                  <a16:creationId xmlns:a16="http://schemas.microsoft.com/office/drawing/2014/main" id="{88DBB648-4885-4977-9492-A1199BFCF2C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27659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93C560B7-5BBC-4725-9E6C-39B32E41C9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EDF5AA6C-EF61-4075-9A6B-0A1F3D541535}"/>
              </a:ext>
            </a:extLst>
          </p:cNvPr>
          <p:cNvSpPr>
            <a:spLocks noGrp="1"/>
          </p:cNvSpPr>
          <p:nvPr>
            <p:ph sz="quarter" idx="11" hasCustomPrompt="1"/>
          </p:nvPr>
        </p:nvSpPr>
        <p:spPr>
          <a:xfrm>
            <a:off x="342900" y="1120441"/>
            <a:ext cx="11010900"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Appendix Link">
            <a:extLst>
              <a:ext uri="{FF2B5EF4-FFF2-40B4-BE49-F238E27FC236}">
                <a16:creationId xmlns:a16="http://schemas.microsoft.com/office/drawing/2014/main" id="{B7C186D3-3E07-42CF-B361-C84D5BEC482B}"/>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2" name="Image Credit">
            <a:extLst>
              <a:ext uri="{FF2B5EF4-FFF2-40B4-BE49-F238E27FC236}">
                <a16:creationId xmlns:a16="http://schemas.microsoft.com/office/drawing/2014/main" id="{91EA33B1-001E-45DC-BA9B-F939F553CC7F}"/>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3" name="Slide Number Placeholder 4">
            <a:extLst>
              <a:ext uri="{FF2B5EF4-FFF2-40B4-BE49-F238E27FC236}">
                <a16:creationId xmlns:a16="http://schemas.microsoft.com/office/drawing/2014/main" id="{2C90EC51-2EF0-4F3A-9F4A-1E078958415D}"/>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547629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nd 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869CE17D-686F-43AA-B44D-21B53056B2A7}"/>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0C2E6DA2-FEA6-4B22-9300-1BA73F12DDA1}"/>
              </a:ext>
            </a:extLst>
          </p:cNvPr>
          <p:cNvSpPr>
            <a:spLocks noGrp="1"/>
          </p:cNvSpPr>
          <p:nvPr>
            <p:ph sz="quarter" idx="11" hasCustomPrompt="1"/>
          </p:nvPr>
        </p:nvSpPr>
        <p:spPr>
          <a:xfrm>
            <a:off x="342900" y="1104900"/>
            <a:ext cx="11010900" cy="5219700"/>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2" name="Slide Number Placeholder 4">
            <a:extLst>
              <a:ext uri="{FF2B5EF4-FFF2-40B4-BE49-F238E27FC236}">
                <a16:creationId xmlns:a16="http://schemas.microsoft.com/office/drawing/2014/main" id="{EF2E54C2-737C-4624-82C9-9552E0C5466B}"/>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8C22FD36-B121-4E89-A580-668E5C9BC30D}"/>
              </a:ext>
            </a:extLst>
          </p:cNvPr>
          <p:cNvSpPr>
            <a:spLocks noGrp="1"/>
          </p:cNvSpPr>
          <p:nvPr>
            <p:ph type="ftr" sz="quarter" idx="12"/>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93308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60E77374-D1F3-43DF-B6D8-06CA1DF40D1E}"/>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02610728-DAF1-4EA9-BC5D-55B0493C98E6}"/>
              </a:ext>
            </a:extLst>
          </p:cNvPr>
          <p:cNvSpPr>
            <a:spLocks noGrp="1"/>
          </p:cNvSpPr>
          <p:nvPr>
            <p:ph sz="quarter" idx="11" hasCustomPrompt="1"/>
          </p:nvPr>
        </p:nvSpPr>
        <p:spPr>
          <a:xfrm>
            <a:off x="342900" y="1104900"/>
            <a:ext cx="11061700" cy="2361510"/>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Content Placeholder 1">
            <a:extLst>
              <a:ext uri="{FF2B5EF4-FFF2-40B4-BE49-F238E27FC236}">
                <a16:creationId xmlns:a16="http://schemas.microsoft.com/office/drawing/2014/main" id="{FFC899AB-4250-46A0-9465-4BC75F8258D2}"/>
              </a:ext>
            </a:extLst>
          </p:cNvPr>
          <p:cNvSpPr>
            <a:spLocks noGrp="1"/>
          </p:cNvSpPr>
          <p:nvPr>
            <p:ph sz="quarter" idx="12" hasCustomPrompt="1"/>
          </p:nvPr>
        </p:nvSpPr>
        <p:spPr>
          <a:xfrm>
            <a:off x="342900" y="3574472"/>
            <a:ext cx="11061700" cy="275012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C2EE218D-CCD8-4011-90FD-D48CC2CD4EB7}"/>
              </a:ext>
            </a:extLst>
          </p:cNvPr>
          <p:cNvSpPr>
            <a:spLocks noGrp="1"/>
          </p:cNvSpPr>
          <p:nvPr>
            <p:ph type="body" sz="quarter" idx="13" hasCustomPrompt="1"/>
          </p:nvPr>
        </p:nvSpPr>
        <p:spPr>
          <a:xfrm>
            <a:off x="3976176" y="6324600"/>
            <a:ext cx="3145679" cy="190500"/>
          </a:xfrm>
        </p:spPr>
        <p:txBody>
          <a:bodyPr anchor="b">
            <a:noAutofit/>
          </a:bodyPr>
          <a:lstStyle>
            <a:lvl1pPr algn="ctr">
              <a:defRPr sz="900"/>
            </a:lvl1pPr>
          </a:lstStyle>
          <a:p>
            <a:pPr lvl="0"/>
            <a:r>
              <a:rPr lang="en-US" dirty="0"/>
              <a:t>Add text alternative link, if needed.</a:t>
            </a:r>
          </a:p>
        </p:txBody>
      </p:sp>
      <p:sp>
        <p:nvSpPr>
          <p:cNvPr id="12" name="Slide Number Placeholder 4">
            <a:extLst>
              <a:ext uri="{FF2B5EF4-FFF2-40B4-BE49-F238E27FC236}">
                <a16:creationId xmlns:a16="http://schemas.microsoft.com/office/drawing/2014/main" id="{98C09F79-B477-40E0-8F9B-1B2A1FBD5FB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2B3D0DD9-189A-4A34-BD49-00CF7BA119CC}"/>
              </a:ext>
            </a:extLst>
          </p:cNvPr>
          <p:cNvSpPr>
            <a:spLocks noGrp="1"/>
          </p:cNvSpPr>
          <p:nvPr>
            <p:ph type="ftr" sz="quarter" idx="14"/>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47691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nd_Two Horizontal Main Placeholders">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4FA4450E-9908-46AE-9428-49CD0AF3582F}"/>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9" name="Content Placeholder 1">
            <a:extLst>
              <a:ext uri="{FF2B5EF4-FFF2-40B4-BE49-F238E27FC236}">
                <a16:creationId xmlns:a16="http://schemas.microsoft.com/office/drawing/2014/main" id="{29D06FC2-364F-4F9B-9392-5B038E66DE79}"/>
              </a:ext>
            </a:extLst>
          </p:cNvPr>
          <p:cNvSpPr>
            <a:spLocks noGrp="1"/>
          </p:cNvSpPr>
          <p:nvPr>
            <p:ph sz="quarter" idx="11" hasCustomPrompt="1"/>
          </p:nvPr>
        </p:nvSpPr>
        <p:spPr>
          <a:xfrm>
            <a:off x="342900" y="1110460"/>
            <a:ext cx="11010900" cy="2488952"/>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0" name="Content Placeholder 1">
            <a:extLst>
              <a:ext uri="{FF2B5EF4-FFF2-40B4-BE49-F238E27FC236}">
                <a16:creationId xmlns:a16="http://schemas.microsoft.com/office/drawing/2014/main" id="{3D134515-6ABF-4D69-87E9-52C5A94AF71B}"/>
              </a:ext>
            </a:extLst>
          </p:cNvPr>
          <p:cNvSpPr>
            <a:spLocks noGrp="1"/>
          </p:cNvSpPr>
          <p:nvPr>
            <p:ph sz="quarter" idx="12" hasCustomPrompt="1"/>
          </p:nvPr>
        </p:nvSpPr>
        <p:spPr>
          <a:xfrm>
            <a:off x="342900" y="3746212"/>
            <a:ext cx="11010900"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1" name="Slide Number Placeholder 4">
            <a:extLst>
              <a:ext uri="{FF2B5EF4-FFF2-40B4-BE49-F238E27FC236}">
                <a16:creationId xmlns:a16="http://schemas.microsoft.com/office/drawing/2014/main" id="{E899011F-BE0E-4911-BBA3-D057EAC1CBAC}"/>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2" name="Footer Placeholder 3">
            <a:extLst>
              <a:ext uri="{FF2B5EF4-FFF2-40B4-BE49-F238E27FC236}">
                <a16:creationId xmlns:a16="http://schemas.microsoft.com/office/drawing/2014/main" id="{BD8B75E7-40DF-4B3C-A7D3-EE983C3FA67E}"/>
              </a:ext>
            </a:extLst>
          </p:cNvPr>
          <p:cNvSpPr>
            <a:spLocks noGrp="1"/>
          </p:cNvSpPr>
          <p:nvPr>
            <p:ph type="ftr" sz="quarter" idx="13"/>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195380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2.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4C5753B-6C80-4A58-A648-8D4669B412F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5078" y="-159798"/>
            <a:ext cx="3758587" cy="7203959"/>
          </a:xfrm>
          <a:prstGeom prst="rect">
            <a:avLst/>
          </a:prstGeom>
        </p:spPr>
      </p:pic>
      <p:pic>
        <p:nvPicPr>
          <p:cNvPr id="17" name="Graphic 16">
            <a:extLst>
              <a:ext uri="{FF2B5EF4-FFF2-40B4-BE49-F238E27FC236}">
                <a16:creationId xmlns:a16="http://schemas.microsoft.com/office/drawing/2014/main" id="{479AEA0E-EE58-4C94-94D6-E0034E3B2AC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56750" y="210322"/>
            <a:ext cx="2652181" cy="779057"/>
          </a:xfrm>
          <a:prstGeom prst="rect">
            <a:avLst/>
          </a:prstGeom>
        </p:spPr>
      </p:pic>
      <p:sp>
        <p:nvSpPr>
          <p:cNvPr id="18" name="Rectangle 17">
            <a:extLst>
              <a:ext uri="{FF2B5EF4-FFF2-40B4-BE49-F238E27FC236}">
                <a16:creationId xmlns:a16="http://schemas.microsoft.com/office/drawing/2014/main" id="{CB8C6872-9546-4AC1-94E2-210DA496D118}"/>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A207701-12A0-4D10-9B57-762DF716FA8C}"/>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7A82FA7-A615-4BA5-A96B-548BFCB4EFFB}"/>
              </a:ext>
            </a:extLst>
          </p:cNvPr>
          <p:cNvSpPr txBox="1"/>
          <p:nvPr userDrawn="1"/>
        </p:nvSpPr>
        <p:spPr>
          <a:xfrm>
            <a:off x="4064320" y="430573"/>
            <a:ext cx="4806176" cy="307777"/>
          </a:xfrm>
          <a:prstGeom prst="rect">
            <a:avLst/>
          </a:prstGeom>
          <a:noFill/>
        </p:spPr>
        <p:txBody>
          <a:bodyPr wrap="square" rtlCol="0">
            <a:spAutoFit/>
          </a:bodyPr>
          <a:lstStyle/>
          <a:p>
            <a:r>
              <a:rPr lang="en-US"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CONNECTING SOCIOLOGY AND YOU!</a:t>
            </a:r>
          </a:p>
        </p:txBody>
      </p:sp>
      <p:sp>
        <p:nvSpPr>
          <p:cNvPr id="23" name="Rectangle 22">
            <a:extLst>
              <a:ext uri="{FF2B5EF4-FFF2-40B4-BE49-F238E27FC236}">
                <a16:creationId xmlns:a16="http://schemas.microsoft.com/office/drawing/2014/main" id="{8381C13D-5022-4BBC-AAF5-B4D8AAF836FA}"/>
              </a:ext>
            </a:extLst>
          </p:cNvPr>
          <p:cNvSpPr/>
          <p:nvPr userDrawn="1"/>
        </p:nvSpPr>
        <p:spPr>
          <a:xfrm>
            <a:off x="3243618" y="843379"/>
            <a:ext cx="7525000" cy="5326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Flowchart: Process 24">
            <a:extLst>
              <a:ext uri="{FF2B5EF4-FFF2-40B4-BE49-F238E27FC236}">
                <a16:creationId xmlns:a16="http://schemas.microsoft.com/office/drawing/2014/main" id="{26D6E686-1DA3-418E-9F0B-E059456D982E}"/>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4">
            <a:extLst>
              <a:ext uri="{FF2B5EF4-FFF2-40B4-BE49-F238E27FC236}">
                <a16:creationId xmlns:a16="http://schemas.microsoft.com/office/drawing/2014/main" id="{80263B88-5D6B-4644-8D37-44110E8B80F1}"/>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27" name="Footer Placeholder 3">
            <a:extLst>
              <a:ext uri="{FF2B5EF4-FFF2-40B4-BE49-F238E27FC236}">
                <a16:creationId xmlns:a16="http://schemas.microsoft.com/office/drawing/2014/main" id="{4A81C3C6-3199-455E-990E-6A8FA2CAB044}"/>
              </a:ext>
            </a:extLst>
          </p:cNvPr>
          <p:cNvSpPr>
            <a:spLocks noGrp="1"/>
          </p:cNvSpPr>
          <p:nvPr>
            <p:ph type="ftr" sz="quarter" idx="3"/>
          </p:nvPr>
        </p:nvSpPr>
        <p:spPr>
          <a:xfrm>
            <a:off x="1443272" y="6556426"/>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3572858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60" r:id="rId4"/>
    <p:sldLayoutId id="2147483652" r:id="rId5"/>
  </p:sldLayoutIdLst>
  <p:hf hdr="0" dt="0"/>
  <p:txStyles>
    <p:titleStyle>
      <a:lvl1pPr algn="l" defTabSz="914400" rtl="0" eaLnBrk="1" latinLnBrk="0" hangingPunct="1">
        <a:lnSpc>
          <a:spcPct val="90000"/>
        </a:lnSpc>
        <a:spcBef>
          <a:spcPct val="0"/>
        </a:spcBef>
        <a:buNone/>
        <a:defRPr sz="5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288" userDrawn="1">
          <p15:clr>
            <a:srgbClr val="F26B43"/>
          </p15:clr>
        </p15:guide>
        <p15:guide id="3" pos="7176" userDrawn="1">
          <p15:clr>
            <a:srgbClr val="F26B43"/>
          </p15:clr>
        </p15:guide>
        <p15:guide id="4" orient="horz" pos="770" userDrawn="1">
          <p15:clr>
            <a:srgbClr val="F26B43"/>
          </p15:clr>
        </p15:guide>
        <p15:guide id="5" pos="408" userDrawn="1">
          <p15:clr>
            <a:srgbClr val="F26B43"/>
          </p15:clr>
        </p15:guide>
        <p15:guide id="7" orient="horz" pos="6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7764568-8973-42CA-A715-4510316220D8}"/>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25078" y="-159798"/>
            <a:ext cx="3758587" cy="7203959"/>
          </a:xfrm>
          <a:prstGeom prst="rect">
            <a:avLst/>
          </a:prstGeom>
        </p:spPr>
      </p:pic>
      <p:pic>
        <p:nvPicPr>
          <p:cNvPr id="8" name="Graphic 7">
            <a:extLst>
              <a:ext uri="{FF2B5EF4-FFF2-40B4-BE49-F238E27FC236}">
                <a16:creationId xmlns:a16="http://schemas.microsoft.com/office/drawing/2014/main" id="{8A0348EB-631C-4204-BB0B-523C8A66C1A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9E6E31AB-27CD-4723-8F47-131D6135F839}"/>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87FB49D-2241-4221-958D-336324E29831}"/>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54B83A-3CB8-4374-A156-BCDE261434F4}"/>
              </a:ext>
            </a:extLst>
          </p:cNvPr>
          <p:cNvSpPr/>
          <p:nvPr userDrawn="1"/>
        </p:nvSpPr>
        <p:spPr>
          <a:xfrm>
            <a:off x="342900" y="867206"/>
            <a:ext cx="10421805" cy="4595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Flowchart: Process 12">
            <a:extLst>
              <a:ext uri="{FF2B5EF4-FFF2-40B4-BE49-F238E27FC236}">
                <a16:creationId xmlns:a16="http://schemas.microsoft.com/office/drawing/2014/main" id="{ACAF9616-92F1-4916-82F0-71DBCC80FF89}"/>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4">
            <a:extLst>
              <a:ext uri="{FF2B5EF4-FFF2-40B4-BE49-F238E27FC236}">
                <a16:creationId xmlns:a16="http://schemas.microsoft.com/office/drawing/2014/main" id="{D63BD76C-2847-414A-9D7B-97F1C71D5A73}"/>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Footer Placeholder 3">
            <a:extLst>
              <a:ext uri="{FF2B5EF4-FFF2-40B4-BE49-F238E27FC236}">
                <a16:creationId xmlns:a16="http://schemas.microsoft.com/office/drawing/2014/main" id="{FBFBCC76-12C3-4A52-ACA5-F2AC95F4A4F6}"/>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6" name="Title Placeholder">
            <a:extLst>
              <a:ext uri="{FF2B5EF4-FFF2-40B4-BE49-F238E27FC236}">
                <a16:creationId xmlns:a16="http://schemas.microsoft.com/office/drawing/2014/main" id="{A8DDBB33-BC2C-42AD-8859-7BA2D62BFFC4}"/>
              </a:ext>
            </a:extLst>
          </p:cNvPr>
          <p:cNvSpPr>
            <a:spLocks noGrp="1"/>
          </p:cNvSpPr>
          <p:nvPr>
            <p:ph type="title"/>
          </p:nvPr>
        </p:nvSpPr>
        <p:spPr>
          <a:xfrm>
            <a:off x="342899" y="181405"/>
            <a:ext cx="11020426" cy="685800"/>
          </a:xfrm>
          <a:prstGeom prst="rect">
            <a:avLst/>
          </a:prstGeom>
        </p:spPr>
        <p:txBody>
          <a:bodyPr vert="horz" lIns="91440" tIns="45720" rIns="91440" bIns="45720" rtlCol="0" anchor="ctr">
            <a:normAutofit/>
          </a:bodyPr>
          <a:lstStyle/>
          <a:p>
            <a:r>
              <a:rPr lang="en-US" dirty="0"/>
              <a:t>Title goes here</a:t>
            </a:r>
          </a:p>
        </p:txBody>
      </p:sp>
      <p:sp>
        <p:nvSpPr>
          <p:cNvPr id="17" name="Text Placeholder">
            <a:extLst>
              <a:ext uri="{FF2B5EF4-FFF2-40B4-BE49-F238E27FC236}">
                <a16:creationId xmlns:a16="http://schemas.microsoft.com/office/drawing/2014/main" id="{1A7F3574-3274-4675-9171-32FBD9CAE85D}"/>
              </a:ext>
            </a:extLst>
          </p:cNvPr>
          <p:cNvSpPr>
            <a:spLocks noGrp="1"/>
          </p:cNvSpPr>
          <p:nvPr>
            <p:ph type="body" idx="1"/>
          </p:nvPr>
        </p:nvSpPr>
        <p:spPr>
          <a:xfrm>
            <a:off x="342899" y="1104900"/>
            <a:ext cx="11010901"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780017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5" r:id="rId9"/>
    <p:sldLayoutId id="2147483673" r:id="rId10"/>
    <p:sldLayoutId id="2147483674" r:id="rId1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7152" userDrawn="1">
          <p15:clr>
            <a:srgbClr val="F26B43"/>
          </p15:clr>
        </p15:guide>
        <p15:guide id="3" pos="216" userDrawn="1">
          <p15:clr>
            <a:srgbClr val="F26B43"/>
          </p15:clr>
        </p15:guide>
        <p15:guide id="4" orient="horz" pos="696" userDrawn="1">
          <p15:clr>
            <a:srgbClr val="F26B43"/>
          </p15:clr>
        </p15:guide>
        <p15:guide id="5" orient="horz" pos="4104" userDrawn="1">
          <p15:clr>
            <a:srgbClr val="F26B43"/>
          </p15:clr>
        </p15:guide>
        <p15:guide id="6" orient="horz" pos="39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1D348E7-9057-446A-985D-28ABE79EA97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0114377A-DF3A-4272-98E2-FD2C2CBBD5AB}"/>
              </a:ext>
            </a:extLst>
          </p:cNvPr>
          <p:cNvSpPr/>
          <p:nvPr userDrawn="1"/>
        </p:nvSpPr>
        <p:spPr>
          <a:xfrm>
            <a:off x="9989160" y="1048610"/>
            <a:ext cx="2202839" cy="5809390"/>
          </a:xfrm>
          <a:custGeom>
            <a:avLst/>
            <a:gdLst>
              <a:gd name="connsiteX0" fmla="*/ 0 w 2202839"/>
              <a:gd name="connsiteY0" fmla="*/ 0 h 4061534"/>
              <a:gd name="connsiteX1" fmla="*/ 2202839 w 2202839"/>
              <a:gd name="connsiteY1" fmla="*/ 0 h 4061534"/>
              <a:gd name="connsiteX2" fmla="*/ 2202839 w 2202839"/>
              <a:gd name="connsiteY2" fmla="*/ 4061534 h 4061534"/>
              <a:gd name="connsiteX3" fmla="*/ 0 w 2202839"/>
              <a:gd name="connsiteY3" fmla="*/ 4061534 h 4061534"/>
              <a:gd name="connsiteX4" fmla="*/ 0 w 2202839"/>
              <a:gd name="connsiteY4" fmla="*/ 0 h 4061534"/>
              <a:gd name="connsiteX0" fmla="*/ 0 w 2202839"/>
              <a:gd name="connsiteY0" fmla="*/ 4061534 h 4061534"/>
              <a:gd name="connsiteX1" fmla="*/ 2202839 w 2202839"/>
              <a:gd name="connsiteY1" fmla="*/ 0 h 4061534"/>
              <a:gd name="connsiteX2" fmla="*/ 2202839 w 2202839"/>
              <a:gd name="connsiteY2" fmla="*/ 4061534 h 4061534"/>
              <a:gd name="connsiteX3" fmla="*/ 0 w 2202839"/>
              <a:gd name="connsiteY3" fmla="*/ 4061534 h 4061534"/>
            </a:gdLst>
            <a:ahLst/>
            <a:cxnLst>
              <a:cxn ang="0">
                <a:pos x="connsiteX0" y="connsiteY0"/>
              </a:cxn>
              <a:cxn ang="0">
                <a:pos x="connsiteX1" y="connsiteY1"/>
              </a:cxn>
              <a:cxn ang="0">
                <a:pos x="connsiteX2" y="connsiteY2"/>
              </a:cxn>
              <a:cxn ang="0">
                <a:pos x="connsiteX3" y="connsiteY3"/>
              </a:cxn>
            </a:cxnLst>
            <a:rect l="l" t="t" r="r" b="b"/>
            <a:pathLst>
              <a:path w="2202839" h="4061534">
                <a:moveTo>
                  <a:pt x="0" y="4061534"/>
                </a:moveTo>
                <a:lnTo>
                  <a:pt x="2202839" y="0"/>
                </a:lnTo>
                <a:lnTo>
                  <a:pt x="2202839" y="4061534"/>
                </a:lnTo>
                <a:lnTo>
                  <a:pt x="0" y="4061534"/>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6D68CB-702C-4F43-8192-AA2C30C0FCF0}"/>
              </a:ext>
            </a:extLst>
          </p:cNvPr>
          <p:cNvSpPr/>
          <p:nvPr userDrawn="1"/>
        </p:nvSpPr>
        <p:spPr>
          <a:xfrm>
            <a:off x="9989159" y="0"/>
            <a:ext cx="2202839" cy="2796466"/>
          </a:xfrm>
          <a:custGeom>
            <a:avLst/>
            <a:gdLst>
              <a:gd name="connsiteX0" fmla="*/ 0 w 2202839"/>
              <a:gd name="connsiteY0" fmla="*/ 0 h 2796466"/>
              <a:gd name="connsiteX1" fmla="*/ 2202839 w 2202839"/>
              <a:gd name="connsiteY1" fmla="*/ 0 h 2796466"/>
              <a:gd name="connsiteX2" fmla="*/ 2202839 w 2202839"/>
              <a:gd name="connsiteY2" fmla="*/ 2796466 h 2796466"/>
              <a:gd name="connsiteX3" fmla="*/ 0 w 2202839"/>
              <a:gd name="connsiteY3" fmla="*/ 2796466 h 2796466"/>
              <a:gd name="connsiteX4" fmla="*/ 0 w 2202839"/>
              <a:gd name="connsiteY4" fmla="*/ 0 h 2796466"/>
              <a:gd name="connsiteX0" fmla="*/ 0 w 2202839"/>
              <a:gd name="connsiteY0" fmla="*/ 0 h 2796466"/>
              <a:gd name="connsiteX1" fmla="*/ 2202839 w 2202839"/>
              <a:gd name="connsiteY1" fmla="*/ 0 h 2796466"/>
              <a:gd name="connsiteX2" fmla="*/ 2202839 w 2202839"/>
              <a:gd name="connsiteY2" fmla="*/ 2796466 h 2796466"/>
              <a:gd name="connsiteX3" fmla="*/ 0 w 2202839"/>
              <a:gd name="connsiteY3" fmla="*/ 0 h 2796466"/>
            </a:gdLst>
            <a:ahLst/>
            <a:cxnLst>
              <a:cxn ang="0">
                <a:pos x="connsiteX0" y="connsiteY0"/>
              </a:cxn>
              <a:cxn ang="0">
                <a:pos x="connsiteX1" y="connsiteY1"/>
              </a:cxn>
              <a:cxn ang="0">
                <a:pos x="connsiteX2" y="connsiteY2"/>
              </a:cxn>
              <a:cxn ang="0">
                <a:pos x="connsiteX3" y="connsiteY3"/>
              </a:cxn>
            </a:cxnLst>
            <a:rect l="l" t="t" r="r" b="b"/>
            <a:pathLst>
              <a:path w="2202839" h="2796466">
                <a:moveTo>
                  <a:pt x="0" y="0"/>
                </a:moveTo>
                <a:lnTo>
                  <a:pt x="2202839" y="0"/>
                </a:lnTo>
                <a:lnTo>
                  <a:pt x="2202839" y="2796466"/>
                </a:lnTo>
                <a:lnTo>
                  <a:pt x="0" y="0"/>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2EDD7324-67E1-4605-87DB-95185789A441}"/>
              </a:ext>
            </a:extLst>
          </p:cNvPr>
          <p:cNvSpPr/>
          <p:nvPr userDrawn="1"/>
        </p:nvSpPr>
        <p:spPr>
          <a:xfrm>
            <a:off x="0" y="6514599"/>
            <a:ext cx="9989159" cy="45719"/>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6C8420F3-29BE-4645-AFAB-7613012B320A}"/>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bg2"/>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1F0A38BF-AF8E-4785-BDDF-12057F4E1E19}"/>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5" name="Title Placeholder">
            <a:extLst>
              <a:ext uri="{FF2B5EF4-FFF2-40B4-BE49-F238E27FC236}">
                <a16:creationId xmlns:a16="http://schemas.microsoft.com/office/drawing/2014/main" id="{D9EB43F7-6552-485E-BF4D-462342BA65CE}"/>
              </a:ext>
            </a:extLst>
          </p:cNvPr>
          <p:cNvSpPr>
            <a:spLocks noGrp="1"/>
          </p:cNvSpPr>
          <p:nvPr>
            <p:ph type="title"/>
          </p:nvPr>
        </p:nvSpPr>
        <p:spPr>
          <a:xfrm>
            <a:off x="342899" y="181405"/>
            <a:ext cx="9654604" cy="685800"/>
          </a:xfrm>
          <a:prstGeom prst="rect">
            <a:avLst/>
          </a:prstGeom>
        </p:spPr>
        <p:txBody>
          <a:bodyPr vert="horz" lIns="91440" tIns="45720" rIns="91440" bIns="45720" rtlCol="0" anchor="ctr">
            <a:normAutofit/>
          </a:bodyPr>
          <a:lstStyle/>
          <a:p>
            <a:r>
              <a:rPr lang="en-US" dirty="0"/>
              <a:t>Title goes here</a:t>
            </a:r>
          </a:p>
        </p:txBody>
      </p:sp>
      <p:sp>
        <p:nvSpPr>
          <p:cNvPr id="16" name="Text Placeholder">
            <a:extLst>
              <a:ext uri="{FF2B5EF4-FFF2-40B4-BE49-F238E27FC236}">
                <a16:creationId xmlns:a16="http://schemas.microsoft.com/office/drawing/2014/main" id="{A49EEF86-9CB6-42AB-8EC8-1305EA0EA38F}"/>
              </a:ext>
            </a:extLst>
          </p:cNvPr>
          <p:cNvSpPr>
            <a:spLocks noGrp="1"/>
          </p:cNvSpPr>
          <p:nvPr>
            <p:ph type="body" idx="1"/>
          </p:nvPr>
        </p:nvSpPr>
        <p:spPr>
          <a:xfrm>
            <a:off x="342899" y="1104900"/>
            <a:ext cx="9646259"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093659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6" r:id="rId3"/>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EA892BA-451B-4B6F-B7BF-05C51EAD97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5078" y="-159798"/>
            <a:ext cx="3758587" cy="7203959"/>
          </a:xfrm>
          <a:prstGeom prst="rect">
            <a:avLst/>
          </a:prstGeom>
        </p:spPr>
      </p:pic>
      <p:pic>
        <p:nvPicPr>
          <p:cNvPr id="8" name="Graphic 7">
            <a:extLst>
              <a:ext uri="{FF2B5EF4-FFF2-40B4-BE49-F238E27FC236}">
                <a16:creationId xmlns:a16="http://schemas.microsoft.com/office/drawing/2014/main" id="{0A5F3E25-5F79-4A4C-86B7-E792D747C8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20C31FA1-9AE7-462C-A0F1-3C192746A4C9}"/>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907F97-B7A0-4DE2-95B5-12B612C6EC8C}"/>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D1CEE5-DEF7-4173-8D08-06DE12B8F318}"/>
              </a:ext>
            </a:extLst>
          </p:cNvPr>
          <p:cNvSpPr/>
          <p:nvPr userDrawn="1"/>
        </p:nvSpPr>
        <p:spPr>
          <a:xfrm>
            <a:off x="342900" y="867206"/>
            <a:ext cx="10421805" cy="4595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Flowchart: Process 11">
            <a:extLst>
              <a:ext uri="{FF2B5EF4-FFF2-40B4-BE49-F238E27FC236}">
                <a16:creationId xmlns:a16="http://schemas.microsoft.com/office/drawing/2014/main" id="{411C29B4-3586-49D9-8E8F-CEE364409FED}"/>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67E59FC1-2F49-48F0-BA0D-6516D1BF99F9}"/>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6D5F1753-0A82-4F19-A062-D8D07D4CF089}"/>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5" name="Title Placeholder">
            <a:extLst>
              <a:ext uri="{FF2B5EF4-FFF2-40B4-BE49-F238E27FC236}">
                <a16:creationId xmlns:a16="http://schemas.microsoft.com/office/drawing/2014/main" id="{3D6A9E45-823B-49C5-BFD8-F321F497B02C}"/>
              </a:ext>
            </a:extLst>
          </p:cNvPr>
          <p:cNvSpPr>
            <a:spLocks noGrp="1"/>
          </p:cNvSpPr>
          <p:nvPr>
            <p:ph type="title"/>
          </p:nvPr>
        </p:nvSpPr>
        <p:spPr>
          <a:xfrm>
            <a:off x="342899" y="181405"/>
            <a:ext cx="11020426" cy="685800"/>
          </a:xfrm>
          <a:prstGeom prst="rect">
            <a:avLst/>
          </a:prstGeom>
        </p:spPr>
        <p:txBody>
          <a:bodyPr vert="horz" lIns="91440" tIns="45720" rIns="91440" bIns="45720" rtlCol="0" anchor="ctr">
            <a:normAutofit/>
          </a:bodyPr>
          <a:lstStyle/>
          <a:p>
            <a:r>
              <a:rPr lang="en-US" dirty="0"/>
              <a:t>Title goes here</a:t>
            </a:r>
          </a:p>
        </p:txBody>
      </p:sp>
      <p:sp>
        <p:nvSpPr>
          <p:cNvPr id="16" name="Text Placeholder">
            <a:extLst>
              <a:ext uri="{FF2B5EF4-FFF2-40B4-BE49-F238E27FC236}">
                <a16:creationId xmlns:a16="http://schemas.microsoft.com/office/drawing/2014/main" id="{C5BC1CA0-7952-4F28-A887-A6632849C9A6}"/>
              </a:ext>
            </a:extLst>
          </p:cNvPr>
          <p:cNvSpPr>
            <a:spLocks noGrp="1"/>
          </p:cNvSpPr>
          <p:nvPr>
            <p:ph type="body" idx="1"/>
          </p:nvPr>
        </p:nvSpPr>
        <p:spPr>
          <a:xfrm>
            <a:off x="342899" y="1104900"/>
            <a:ext cx="11010901"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670240"/>
      </p:ext>
    </p:extLst>
  </p:cSld>
  <p:clrMap bg1="lt1" tx1="dk1" bg2="lt2" tx2="dk2" accent1="accent1" accent2="accent2" accent3="accent3" accent4="accent4" accent5="accent5" accent6="accent6" hlink="hlink" folHlink="folHlink"/>
  <p:sldLayoutIdLst>
    <p:sldLayoutId id="2147483694" r:id="rId1"/>
    <p:sldLayoutId id="2147483695" r:id="rId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8BAB285-64F2-4AFE-B28B-D0AAE6D2A0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3413" y="-172980"/>
            <a:ext cx="3758587" cy="7203959"/>
          </a:xfrm>
          <a:prstGeom prst="rect">
            <a:avLst/>
          </a:prstGeom>
        </p:spPr>
      </p:pic>
      <p:grpSp>
        <p:nvGrpSpPr>
          <p:cNvPr id="17" name="Group 16">
            <a:extLst>
              <a:ext uri="{FF2B5EF4-FFF2-40B4-BE49-F238E27FC236}">
                <a16:creationId xmlns:a16="http://schemas.microsoft.com/office/drawing/2014/main" id="{1F4E2265-E899-47D1-A326-4C91762DCA02}"/>
              </a:ext>
            </a:extLst>
          </p:cNvPr>
          <p:cNvGrpSpPr/>
          <p:nvPr userDrawn="1"/>
        </p:nvGrpSpPr>
        <p:grpSpPr>
          <a:xfrm rot="16200000">
            <a:off x="6073139" y="406448"/>
            <a:ext cx="45719" cy="12192000"/>
            <a:chOff x="5532756" y="-835540"/>
            <a:chExt cx="45720" cy="6783204"/>
          </a:xfrm>
        </p:grpSpPr>
        <p:sp>
          <p:nvSpPr>
            <p:cNvPr id="9" name="Rectangle 8">
              <a:extLst>
                <a:ext uri="{FF2B5EF4-FFF2-40B4-BE49-F238E27FC236}">
                  <a16:creationId xmlns:a16="http://schemas.microsoft.com/office/drawing/2014/main" id="{3DB3831C-0801-4A1A-ACDE-005A8AEDE14A}"/>
                </a:ext>
              </a:extLst>
            </p:cNvPr>
            <p:cNvSpPr/>
            <p:nvPr userDrawn="1"/>
          </p:nvSpPr>
          <p:spPr>
            <a:xfrm>
              <a:off x="5532757" y="2550330"/>
              <a:ext cx="45719" cy="339733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FCC9B60-5F6E-4D06-B1F2-49B95B956370}"/>
                </a:ext>
              </a:extLst>
            </p:cNvPr>
            <p:cNvSpPr/>
            <p:nvPr userDrawn="1"/>
          </p:nvSpPr>
          <p:spPr>
            <a:xfrm>
              <a:off x="5532756" y="-835540"/>
              <a:ext cx="45719" cy="3397334"/>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3">
            <a:extLst>
              <a:ext uri="{FF2B5EF4-FFF2-40B4-BE49-F238E27FC236}">
                <a16:creationId xmlns:a16="http://schemas.microsoft.com/office/drawing/2014/main" id="{21716BD0-0572-4DFC-AFFB-CDFE1C9E402C}"/>
              </a:ext>
            </a:extLst>
          </p:cNvPr>
          <p:cNvSpPr>
            <a:spLocks noGrp="1"/>
          </p:cNvSpPr>
          <p:nvPr>
            <p:ph type="ftr" sz="quarter" idx="3"/>
          </p:nvPr>
        </p:nvSpPr>
        <p:spPr>
          <a:xfrm>
            <a:off x="-1" y="6545155"/>
            <a:ext cx="12192000" cy="290543"/>
          </a:xfrm>
          <a:prstGeom prst="rect">
            <a:avLst/>
          </a:prstGeom>
        </p:spPr>
        <p:txBody>
          <a:bodyPr/>
          <a:lstStyle>
            <a:lvl1pPr algn="ct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3369562150"/>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slide" Target="slide2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slide" Target="slide2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Layout" Target="../slideLayouts/slideLayout13.xml"/><Relationship Id="rId7" Type="http://schemas.openxmlformats.org/officeDocument/2006/relationships/slide" Target="slide1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14.xml"/><Relationship Id="rId5"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83346-9FC5-47DF-9301-90D4CF186E3F}"/>
              </a:ext>
            </a:extLst>
          </p:cNvPr>
          <p:cNvSpPr>
            <a:spLocks noGrp="1"/>
          </p:cNvSpPr>
          <p:nvPr>
            <p:ph type="ctrTitle"/>
          </p:nvPr>
        </p:nvSpPr>
        <p:spPr>
          <a:xfrm>
            <a:off x="604560" y="2822761"/>
            <a:ext cx="5111656" cy="1157724"/>
          </a:xfrm>
        </p:spPr>
        <p:txBody>
          <a:bodyPr/>
          <a:lstStyle/>
          <a:p>
            <a:r>
              <a:rPr lang="en-US" dirty="0"/>
              <a:t>SociologicalYOU </a:t>
            </a:r>
            <a:br>
              <a:rPr lang="en-US" dirty="0"/>
            </a:br>
            <a:endParaRPr lang="en-US" dirty="0"/>
          </a:p>
        </p:txBody>
      </p:sp>
      <p:sp>
        <p:nvSpPr>
          <p:cNvPr id="4" name="Subtitle 3">
            <a:extLst>
              <a:ext uri="{FF2B5EF4-FFF2-40B4-BE49-F238E27FC236}">
                <a16:creationId xmlns:a16="http://schemas.microsoft.com/office/drawing/2014/main" id="{87E44524-5F92-4FB4-8ADB-53EA0BDA4371}"/>
              </a:ext>
            </a:extLst>
          </p:cNvPr>
          <p:cNvSpPr>
            <a:spLocks noGrp="1"/>
          </p:cNvSpPr>
          <p:nvPr>
            <p:ph type="subTitle" idx="1"/>
          </p:nvPr>
        </p:nvSpPr>
        <p:spPr/>
        <p:txBody>
          <a:bodyPr>
            <a:normAutofit fontScale="77500" lnSpcReduction="20000"/>
          </a:bodyPr>
          <a:lstStyle/>
          <a:p>
            <a:r>
              <a:rPr lang="en-US" b="1" dirty="0"/>
              <a:t>Angela Thompson, Ph.D.</a:t>
            </a:r>
          </a:p>
          <a:p>
            <a:r>
              <a:rPr lang="en-US" b="1" dirty="0"/>
              <a:t>Keith Whitworth, Ph.D.</a:t>
            </a:r>
          </a:p>
          <a:p>
            <a:endParaRPr lang="en-US" dirty="0"/>
          </a:p>
        </p:txBody>
      </p:sp>
      <p:sp>
        <p:nvSpPr>
          <p:cNvPr id="5" name="Text Placeholder 4">
            <a:extLst>
              <a:ext uri="{FF2B5EF4-FFF2-40B4-BE49-F238E27FC236}">
                <a16:creationId xmlns:a16="http://schemas.microsoft.com/office/drawing/2014/main" id="{D707BF5B-C78A-4498-B15D-E3AA4AB1C1C7}"/>
              </a:ext>
            </a:extLst>
          </p:cNvPr>
          <p:cNvSpPr>
            <a:spLocks noGrp="1"/>
          </p:cNvSpPr>
          <p:nvPr>
            <p:ph type="body" sz="quarter" idx="13"/>
          </p:nvPr>
        </p:nvSpPr>
        <p:spPr/>
        <p:txBody>
          <a:bodyPr/>
          <a:lstStyle/>
          <a:p>
            <a:pPr marL="0" indent="0">
              <a:buNone/>
            </a:pPr>
            <a:r>
              <a:rPr lang="en-US"/>
              <a:t>Introductory </a:t>
            </a:r>
            <a:r>
              <a:rPr lang="en-US" dirty="0"/>
              <a:t>Sociology</a:t>
            </a:r>
          </a:p>
        </p:txBody>
      </p:sp>
      <p:sp>
        <p:nvSpPr>
          <p:cNvPr id="6" name="Slide Number Placeholder 5">
            <a:extLst>
              <a:ext uri="{FF2B5EF4-FFF2-40B4-BE49-F238E27FC236}">
                <a16:creationId xmlns:a16="http://schemas.microsoft.com/office/drawing/2014/main" id="{0F270B07-2577-4C4F-9954-7AB70768B1FD}"/>
              </a:ext>
            </a:extLst>
          </p:cNvPr>
          <p:cNvSpPr>
            <a:spLocks noGrp="1"/>
          </p:cNvSpPr>
          <p:nvPr>
            <p:ph type="sldNum" sz="quarter" idx="4"/>
          </p:nvPr>
        </p:nvSpPr>
        <p:spPr/>
        <p:txBody>
          <a:bodyPr/>
          <a:lstStyle/>
          <a:p>
            <a:fld id="{634AE98D-A3AE-4130-B41C-175A6CE8A783}" type="slidenum">
              <a:rPr lang="en-US" smtClean="0"/>
              <a:pPr/>
              <a:t>1</a:t>
            </a:fld>
            <a:endParaRPr lang="en-US" dirty="0"/>
          </a:p>
        </p:txBody>
      </p:sp>
      <p:sp>
        <p:nvSpPr>
          <p:cNvPr id="7" name="Footer Placeholder 6">
            <a:extLst>
              <a:ext uri="{FF2B5EF4-FFF2-40B4-BE49-F238E27FC236}">
                <a16:creationId xmlns:a16="http://schemas.microsoft.com/office/drawing/2014/main" id="{0FB19F88-C0DD-4040-B372-615928FEBA01}"/>
              </a:ext>
            </a:extLst>
          </p:cNvPr>
          <p:cNvSpPr>
            <a:spLocks noGrp="1"/>
          </p:cNvSpPr>
          <p:nvPr>
            <p:ph type="ftr" sz="quarter" idx="3"/>
          </p:nvPr>
        </p:nvSpPr>
        <p:spPr/>
        <p:txBody>
          <a:bodyPr/>
          <a:lstStyle/>
          <a:p>
            <a:r>
              <a:rPr lang="en-US" dirty="0"/>
              <a:t>United Instructors &amp; Textbook Authors Co-op - SociologicalYOU - ISBN 978-1-64007-406-4 - All Rights Reserved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9" name="Picture 8">
            <a:extLst>
              <a:ext uri="{FF2B5EF4-FFF2-40B4-BE49-F238E27FC236}">
                <a16:creationId xmlns:a16="http://schemas.microsoft.com/office/drawing/2014/main" id="{1472BAB1-460D-A0F1-11EF-8854267D64DF}"/>
              </a:ext>
            </a:extLst>
          </p:cNvPr>
          <p:cNvPicPr/>
          <p:nvPr/>
        </p:nvPicPr>
        <p:blipFill>
          <a:blip r:embed="rId5">
            <a:extLst>
              <a:ext uri="{28A0092B-C50C-407E-A947-70E740481C1C}">
                <a14:useLocalDpi xmlns:a14="http://schemas.microsoft.com/office/drawing/2010/main" val="0"/>
              </a:ext>
            </a:extLst>
          </a:blip>
          <a:srcRect/>
          <a:stretch/>
        </p:blipFill>
        <p:spPr>
          <a:xfrm>
            <a:off x="5802496" y="2198077"/>
            <a:ext cx="6155042" cy="3402623"/>
          </a:xfrm>
          <a:prstGeom prst="rect">
            <a:avLst/>
          </a:prstGeom>
        </p:spPr>
      </p:pic>
    </p:spTree>
    <p:extLst>
      <p:ext uri="{BB962C8B-B14F-4D97-AF65-F5344CB8AC3E}">
        <p14:creationId xmlns:p14="http://schemas.microsoft.com/office/powerpoint/2010/main" val="978698540"/>
      </p:ext>
    </p:extLst>
  </p:cSld>
  <p:clrMapOvr>
    <a:masterClrMapping/>
  </p:clrMapOvr>
  <mc:AlternateContent xmlns:mc="http://schemas.openxmlformats.org/markup-compatibility/2006" xmlns:p14="http://schemas.microsoft.com/office/powerpoint/2010/main">
    <mc:Choice Requires="p14">
      <p:transition spd="slow" p14:dur="2000" advTm="11915"/>
    </mc:Choice>
    <mc:Fallback xmlns="">
      <p:transition spd="slow" advTm="1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2: Gender Socialization and Structural Issues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Gender Stratification in the Workplace</a:t>
            </a:r>
          </a:p>
          <a:p>
            <a:pPr marL="0" indent="0">
              <a:buNone/>
            </a:pPr>
            <a:r>
              <a:rPr lang="en-US" sz="2000" i="1" dirty="0"/>
              <a:t>L.O. 9.2.2: Examine gender stratification in the workplace.</a:t>
            </a:r>
            <a:br>
              <a:rPr lang="en-US" sz="2000" i="1" dirty="0"/>
            </a:br>
            <a:endParaRPr lang="en-US" sz="2000" i="1" dirty="0"/>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33600"/>
            <a:ext cx="11010900" cy="4191000"/>
          </a:xfrm>
        </p:spPr>
        <p:txBody>
          <a:bodyPr>
            <a:normAutofit/>
          </a:bodyPr>
          <a:lstStyle/>
          <a:p>
            <a:pPr marL="0" indent="0">
              <a:buNone/>
            </a:pPr>
            <a:r>
              <a:rPr lang="en-US" b="1" dirty="0"/>
              <a:t>Gender Stratification:</a:t>
            </a:r>
            <a:r>
              <a:rPr lang="en-US" dirty="0"/>
              <a:t> the unequal access and distribution of wealth, power, and privilege between women and men. </a:t>
            </a:r>
          </a:p>
          <a:p>
            <a:pPr lvl="1"/>
            <a:r>
              <a:rPr lang="en-US" sz="2400" b="1" dirty="0"/>
              <a:t>The Wage Gap: </a:t>
            </a:r>
            <a:r>
              <a:rPr lang="en-US" sz="2400" dirty="0"/>
              <a:t>the average difference between men’s and women’s income.</a:t>
            </a:r>
            <a:endParaRPr lang="en-US" sz="2400" b="1" dirty="0"/>
          </a:p>
          <a:p>
            <a:r>
              <a:rPr lang="en-US" b="1" dirty="0"/>
              <a:t>Glass Escalator:</a:t>
            </a:r>
            <a:r>
              <a:rPr lang="en-US" dirty="0"/>
              <a:t> men in female-dominate careers rise faster than women in male-dominated careers.</a:t>
            </a:r>
          </a:p>
          <a:p>
            <a:r>
              <a:rPr lang="en-US" b="1" dirty="0"/>
              <a:t>Glass Ceiling:</a:t>
            </a:r>
            <a:r>
              <a:rPr lang="en-US" dirty="0"/>
              <a:t> social and legal barriers designed to prevent minorities and women from 	advancing in the workplace.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10</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3615941"/>
      </p:ext>
    </p:extLst>
  </p:cSld>
  <p:clrMapOvr>
    <a:masterClrMapping/>
  </p:clrMapOvr>
  <mc:AlternateContent xmlns:mc="http://schemas.openxmlformats.org/markup-compatibility/2006" xmlns:p14="http://schemas.microsoft.com/office/powerpoint/2010/main">
    <mc:Choice Requires="p14">
      <p:transition spd="slow" p14:dur="2000" advTm="47154"/>
    </mc:Choice>
    <mc:Fallback xmlns="">
      <p:transition spd="slow" advTm="4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2: Gender Socialization and Structural Issues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Gender Stratification in the Workplace</a:t>
            </a:r>
          </a:p>
          <a:p>
            <a:pPr marL="0" indent="0">
              <a:buNone/>
            </a:pPr>
            <a:r>
              <a:rPr lang="en-US" sz="2000" i="1" dirty="0"/>
              <a:t>L.O. 9.2.2: Examine gender stratification in the workplace.</a:t>
            </a:r>
            <a:br>
              <a:rPr lang="en-US" sz="2000" i="1" dirty="0"/>
            </a:br>
            <a:endParaRPr lang="en-US" sz="2000" i="1" dirty="0"/>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097741"/>
            <a:ext cx="11010900" cy="4226859"/>
          </a:xfrm>
        </p:spPr>
        <p:txBody>
          <a:bodyPr>
            <a:normAutofit/>
          </a:bodyPr>
          <a:lstStyle/>
          <a:p>
            <a:pPr marL="0" indent="0">
              <a:buNone/>
            </a:pPr>
            <a:r>
              <a:rPr lang="en-US" b="1" dirty="0"/>
              <a:t>Sexual Harassment</a:t>
            </a:r>
          </a:p>
          <a:p>
            <a:r>
              <a:rPr lang="en-US" b="1" dirty="0"/>
              <a:t>Sexual Harassment:</a:t>
            </a:r>
            <a:r>
              <a:rPr lang="en-US" dirty="0"/>
              <a:t> unwelcome sexual advances, requests for sexual favors, and other verbal 	and physical harassment of a sexual nature. </a:t>
            </a:r>
          </a:p>
          <a:p>
            <a:r>
              <a:rPr lang="en-US" b="1" dirty="0"/>
              <a:t>Quid Pro Quo:</a:t>
            </a:r>
            <a:r>
              <a:rPr lang="en-US" dirty="0"/>
              <a:t> express or implied demands by an employer or supervisor for sexual favors in exchange for some benefit such as a promotion, raise or preferential treatment.  </a:t>
            </a:r>
          </a:p>
          <a:p>
            <a:r>
              <a:rPr lang="en-US" b="1" dirty="0"/>
              <a:t>Hostile Environment:</a:t>
            </a:r>
            <a:r>
              <a:rPr lang="en-US" dirty="0"/>
              <a:t> an intimidating, hostile, or offensive work environment due to unwelcome verbal or physical conduct of a sexual nature.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11</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3883019"/>
      </p:ext>
    </p:extLst>
  </p:cSld>
  <p:clrMapOvr>
    <a:masterClrMapping/>
  </p:clrMapOvr>
  <mc:AlternateContent xmlns:mc="http://schemas.openxmlformats.org/markup-compatibility/2006" xmlns:p14="http://schemas.microsoft.com/office/powerpoint/2010/main">
    <mc:Choice Requires="p14">
      <p:transition spd="slow" p14:dur="2000" advTm="141570"/>
    </mc:Choice>
    <mc:Fallback xmlns="">
      <p:transition spd="slow" advTm="14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2: Gender Socialization and Structural Issues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Gender Stratification in Religion and Politics</a:t>
            </a:r>
          </a:p>
          <a:p>
            <a:pPr marL="0" indent="0">
              <a:buNone/>
            </a:pPr>
            <a:r>
              <a:rPr lang="en-US" sz="2000" i="1" dirty="0"/>
              <a:t>L.O. 9.2.3: Analyze gender stratification in religion and politics.</a:t>
            </a:r>
            <a:br>
              <a:rPr lang="en-US" dirty="0"/>
            </a:br>
            <a:endParaRPr lang="en-US" sz="2000" dirty="0"/>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07096"/>
            <a:ext cx="11010900" cy="4217504"/>
          </a:xfrm>
        </p:spPr>
        <p:txBody>
          <a:bodyPr>
            <a:normAutofit/>
          </a:bodyPr>
          <a:lstStyle/>
          <a:p>
            <a:pPr marL="0" indent="0">
              <a:buNone/>
            </a:pPr>
            <a:r>
              <a:rPr lang="en-US" b="1" dirty="0"/>
              <a:t>Gender Stratification in Religion</a:t>
            </a:r>
          </a:p>
          <a:p>
            <a:r>
              <a:rPr lang="en-US" dirty="0"/>
              <a:t>The Stained Glass Ceiling </a:t>
            </a:r>
          </a:p>
          <a:p>
            <a:pPr>
              <a:lnSpc>
                <a:spcPct val="100000"/>
              </a:lnSpc>
              <a:spcBef>
                <a:spcPts val="0"/>
              </a:spcBef>
            </a:pPr>
            <a:r>
              <a:rPr lang="en-US" dirty="0"/>
              <a:t>Wage Gap</a:t>
            </a:r>
          </a:p>
          <a:p>
            <a:pPr marL="0" indent="0">
              <a:lnSpc>
                <a:spcPct val="100000"/>
              </a:lnSpc>
              <a:spcBef>
                <a:spcPts val="0"/>
              </a:spcBef>
              <a:buNone/>
            </a:pPr>
            <a:endParaRPr lang="en-US" dirty="0"/>
          </a:p>
          <a:p>
            <a:pPr marL="0" indent="0">
              <a:lnSpc>
                <a:spcPct val="100000"/>
              </a:lnSpc>
              <a:spcBef>
                <a:spcPts val="0"/>
              </a:spcBef>
              <a:buNone/>
            </a:pPr>
            <a:r>
              <a:rPr lang="en-US" b="1" dirty="0"/>
              <a:t>Gender Stratification in Politics</a:t>
            </a:r>
          </a:p>
          <a:p>
            <a:r>
              <a:rPr lang="en-US" dirty="0"/>
              <a:t>Women’s right to vote</a:t>
            </a:r>
          </a:p>
          <a:p>
            <a:r>
              <a:rPr lang="en-US" dirty="0"/>
              <a:t>Unequal representation in Congress</a:t>
            </a:r>
          </a:p>
          <a:p>
            <a:pPr marL="0" indent="0">
              <a:buNone/>
            </a:pPr>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12</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386723" y="2387931"/>
            <a:ext cx="2660304" cy="2660304"/>
          </a:xfrm>
          <a:prstGeom prst="rect">
            <a:avLst/>
          </a:prstGeom>
        </p:spPr>
      </p:pic>
    </p:spTree>
    <p:extLst>
      <p:ext uri="{BB962C8B-B14F-4D97-AF65-F5344CB8AC3E}">
        <p14:creationId xmlns:p14="http://schemas.microsoft.com/office/powerpoint/2010/main" val="4088256111"/>
      </p:ext>
    </p:extLst>
  </p:cSld>
  <p:clrMapOvr>
    <a:masterClrMapping/>
  </p:clrMapOvr>
  <mc:AlternateContent xmlns:mc="http://schemas.openxmlformats.org/markup-compatibility/2006" xmlns:p14="http://schemas.microsoft.com/office/powerpoint/2010/main">
    <mc:Choice Requires="p14">
      <p:transition spd="slow" p14:dur="2000" advTm="65630"/>
    </mc:Choice>
    <mc:Fallback xmlns="">
      <p:transition spd="slow" advTm="65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2: Gender Socialization and Structural Issues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Gender Stratification in Education and the Military</a:t>
            </a:r>
          </a:p>
          <a:p>
            <a:pPr marL="0" indent="0">
              <a:buNone/>
            </a:pPr>
            <a:r>
              <a:rPr lang="en-US" sz="2000" i="1" dirty="0"/>
              <a:t>L.O. 9.2.4: Summarize gender stratification in education and the military.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46852"/>
            <a:ext cx="11010900" cy="4177748"/>
          </a:xfrm>
        </p:spPr>
        <p:txBody>
          <a:bodyPr>
            <a:normAutofit/>
          </a:bodyPr>
          <a:lstStyle/>
          <a:p>
            <a:pPr marL="0" indent="0">
              <a:buNone/>
            </a:pPr>
            <a:r>
              <a:rPr lang="en-US" b="1" dirty="0"/>
              <a:t>Gender Stratification in Education</a:t>
            </a:r>
          </a:p>
          <a:p>
            <a:r>
              <a:rPr lang="en-US" dirty="0"/>
              <a:t>Feminization of higher education</a:t>
            </a:r>
          </a:p>
          <a:p>
            <a:pPr>
              <a:lnSpc>
                <a:spcPct val="100000"/>
              </a:lnSpc>
              <a:spcBef>
                <a:spcPts val="0"/>
              </a:spcBef>
            </a:pPr>
            <a:r>
              <a:rPr lang="en-US" dirty="0"/>
              <a:t>Wage Gap after graduation</a:t>
            </a:r>
          </a:p>
          <a:p>
            <a:pPr marL="0" indent="0">
              <a:lnSpc>
                <a:spcPct val="100000"/>
              </a:lnSpc>
              <a:spcBef>
                <a:spcPts val="0"/>
              </a:spcBef>
              <a:buNone/>
            </a:pPr>
            <a:endParaRPr lang="en-US" dirty="0"/>
          </a:p>
          <a:p>
            <a:pPr marL="0" indent="0">
              <a:lnSpc>
                <a:spcPct val="100000"/>
              </a:lnSpc>
              <a:spcBef>
                <a:spcPts val="0"/>
              </a:spcBef>
              <a:buNone/>
            </a:pPr>
            <a:r>
              <a:rPr lang="en-US" b="1" dirty="0"/>
              <a:t>Gender Stratification in the Military</a:t>
            </a:r>
          </a:p>
          <a:p>
            <a:r>
              <a:rPr lang="en-US" dirty="0"/>
              <a:t>Male-dominated institution</a:t>
            </a:r>
          </a:p>
          <a:p>
            <a:r>
              <a:rPr lang="en-US" dirty="0"/>
              <a:t>Allowing women into all-male military colleges</a:t>
            </a:r>
          </a:p>
          <a:p>
            <a:r>
              <a:rPr lang="en-US" dirty="0"/>
              <a:t>Allowing women into combat</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13</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519823"/>
      </p:ext>
    </p:extLst>
  </p:cSld>
  <p:clrMapOvr>
    <a:masterClrMapping/>
  </p:clrMapOvr>
  <mc:AlternateContent xmlns:mc="http://schemas.openxmlformats.org/markup-compatibility/2006" xmlns:p14="http://schemas.microsoft.com/office/powerpoint/2010/main">
    <mc:Choice Requires="p14">
      <p:transition spd="slow" p14:dur="2000" advTm="94375"/>
    </mc:Choice>
    <mc:Fallback xmlns="">
      <p:transition spd="slow" advTm="9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Autofit/>
          </a:bodyPr>
          <a:lstStyle/>
          <a:p>
            <a:r>
              <a:rPr lang="en-US" sz="3400" dirty="0"/>
              <a:t>Module 3: Problems Experienced by Women around the World</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Violence against Women</a:t>
            </a:r>
          </a:p>
          <a:p>
            <a:pPr marL="0" indent="0">
              <a:buNone/>
            </a:pPr>
            <a:r>
              <a:rPr lang="en-US" sz="2000" i="1" dirty="0"/>
              <a:t>L.O. 9.3.1: Identify a social problem experienced by women around the world.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33600"/>
            <a:ext cx="11010900" cy="4191000"/>
          </a:xfrm>
        </p:spPr>
        <p:txBody>
          <a:bodyPr>
            <a:normAutofit/>
          </a:bodyPr>
          <a:lstStyle/>
          <a:p>
            <a:r>
              <a:rPr lang="en-US" b="1" dirty="0"/>
              <a:t>Violence against Women:</a:t>
            </a:r>
            <a:r>
              <a:rPr lang="en-US" dirty="0"/>
              <a:t> any act that results in the mental, physical and/or sexual harm of a girl, teen, or woman.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14</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70850" y="3345052"/>
            <a:ext cx="2555000" cy="25550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2053126"/>
      </p:ext>
    </p:extLst>
  </p:cSld>
  <p:clrMapOvr>
    <a:masterClrMapping/>
  </p:clrMapOvr>
  <mc:AlternateContent xmlns:mc="http://schemas.openxmlformats.org/markup-compatibility/2006" xmlns:p14="http://schemas.microsoft.com/office/powerpoint/2010/main">
    <mc:Choice Requires="p14">
      <p:transition spd="slow" p14:dur="2000" advTm="34290"/>
    </mc:Choice>
    <mc:Fallback xmlns="">
      <p:transition spd="slow" advTm="3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6D736-A584-1941-A969-D1DFA5BE7AB4}"/>
              </a:ext>
            </a:extLst>
          </p:cNvPr>
          <p:cNvSpPr>
            <a:spLocks noGrp="1"/>
          </p:cNvSpPr>
          <p:nvPr>
            <p:ph type="title"/>
          </p:nvPr>
        </p:nvSpPr>
        <p:spPr/>
        <p:txBody>
          <a:bodyPr>
            <a:normAutofit fontScale="90000"/>
          </a:bodyPr>
          <a:lstStyle/>
          <a:p>
            <a:r>
              <a:rPr lang="en-US" dirty="0"/>
              <a:t>Table 9.3.1: Theoretical Explanations for Violence Against Women</a:t>
            </a:r>
          </a:p>
        </p:txBody>
      </p:sp>
      <p:sp>
        <p:nvSpPr>
          <p:cNvPr id="5" name="Slide Number Placeholder 4">
            <a:extLst>
              <a:ext uri="{FF2B5EF4-FFF2-40B4-BE49-F238E27FC236}">
                <a16:creationId xmlns:a16="http://schemas.microsoft.com/office/drawing/2014/main" id="{54379AF6-97F8-8E47-A766-4F5773508161}"/>
              </a:ext>
            </a:extLst>
          </p:cNvPr>
          <p:cNvSpPr>
            <a:spLocks noGrp="1"/>
          </p:cNvSpPr>
          <p:nvPr>
            <p:ph type="sldNum" sz="quarter" idx="4"/>
          </p:nvPr>
        </p:nvSpPr>
        <p:spPr/>
        <p:txBody>
          <a:bodyPr/>
          <a:lstStyle/>
          <a:p>
            <a:fld id="{634AE98D-A3AE-4130-B41C-175A6CE8A783}" type="slidenum">
              <a:rPr lang="en-US" smtClean="0"/>
              <a:pPr/>
              <a:t>15</a:t>
            </a:fld>
            <a:endParaRPr lang="en-US" dirty="0"/>
          </a:p>
        </p:txBody>
      </p:sp>
      <p:sp>
        <p:nvSpPr>
          <p:cNvPr id="6" name="Footer Placeholder 5">
            <a:extLst>
              <a:ext uri="{FF2B5EF4-FFF2-40B4-BE49-F238E27FC236}">
                <a16:creationId xmlns:a16="http://schemas.microsoft.com/office/drawing/2014/main" id="{FA490BA6-E6A0-AD44-8E0C-3AEA5123D549}"/>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graphicFrame>
        <p:nvGraphicFramePr>
          <p:cNvPr id="7" name="Table 6">
            <a:extLst>
              <a:ext uri="{FF2B5EF4-FFF2-40B4-BE49-F238E27FC236}">
                <a16:creationId xmlns:a16="http://schemas.microsoft.com/office/drawing/2014/main" id="{606B5462-3179-9B46-89B5-E9D9368BCCAC}"/>
              </a:ext>
            </a:extLst>
          </p:cNvPr>
          <p:cNvGraphicFramePr>
            <a:graphicFrameLocks noGrp="1"/>
          </p:cNvGraphicFramePr>
          <p:nvPr>
            <p:extLst>
              <p:ext uri="{D42A27DB-BD31-4B8C-83A1-F6EECF244321}">
                <p14:modId xmlns:p14="http://schemas.microsoft.com/office/powerpoint/2010/main" val="3701551488"/>
              </p:ext>
            </p:extLst>
          </p:nvPr>
        </p:nvGraphicFramePr>
        <p:xfrm>
          <a:off x="342900" y="1002752"/>
          <a:ext cx="9739249" cy="5297536"/>
        </p:xfrm>
        <a:graphic>
          <a:graphicData uri="http://schemas.openxmlformats.org/drawingml/2006/table">
            <a:tbl>
              <a:tblPr/>
              <a:tblGrid>
                <a:gridCol w="2392896">
                  <a:extLst>
                    <a:ext uri="{9D8B030D-6E8A-4147-A177-3AD203B41FA5}">
                      <a16:colId xmlns:a16="http://schemas.microsoft.com/office/drawing/2014/main" val="4285713614"/>
                    </a:ext>
                  </a:extLst>
                </a:gridCol>
                <a:gridCol w="3810349">
                  <a:extLst>
                    <a:ext uri="{9D8B030D-6E8A-4147-A177-3AD203B41FA5}">
                      <a16:colId xmlns:a16="http://schemas.microsoft.com/office/drawing/2014/main" val="858449157"/>
                    </a:ext>
                  </a:extLst>
                </a:gridCol>
                <a:gridCol w="3536004">
                  <a:extLst>
                    <a:ext uri="{9D8B030D-6E8A-4147-A177-3AD203B41FA5}">
                      <a16:colId xmlns:a16="http://schemas.microsoft.com/office/drawing/2014/main" val="1161631577"/>
                    </a:ext>
                  </a:extLst>
                </a:gridCol>
              </a:tblGrid>
              <a:tr h="374889">
                <a:tc>
                  <a:txBody>
                    <a:bodyPr/>
                    <a:lstStyle/>
                    <a:p>
                      <a:pPr algn="ctr" fontAlgn="base"/>
                      <a:r>
                        <a:rPr lang="en-US" sz="1400" b="1" dirty="0">
                          <a:effectLst/>
                          <a:latin typeface="inherit"/>
                        </a:rPr>
                        <a:t>Concept</a:t>
                      </a:r>
                      <a:endParaRPr lang="en-US" sz="1400" dirty="0">
                        <a:effectLst/>
                      </a:endParaRPr>
                    </a:p>
                  </a:txBody>
                  <a:tcPr marL="57836" marR="57836" marT="80971" marB="80971" anchor="ctr">
                    <a:lnL>
                      <a:noFill/>
                    </a:lnL>
                    <a:lnR>
                      <a:noFill/>
                    </a:lnR>
                    <a:lnT>
                      <a:noFill/>
                    </a:lnT>
                    <a:lnB w="9525" cap="flat" cmpd="sng" algn="ctr">
                      <a:solidFill>
                        <a:srgbClr val="E06328"/>
                      </a:solidFill>
                      <a:prstDash val="solid"/>
                      <a:round/>
                      <a:headEnd type="none" w="med" len="med"/>
                      <a:tailEnd type="none" w="med" len="med"/>
                    </a:lnB>
                    <a:solidFill>
                      <a:srgbClr val="FFFFFF"/>
                    </a:solidFill>
                  </a:tcPr>
                </a:tc>
                <a:tc>
                  <a:txBody>
                    <a:bodyPr/>
                    <a:lstStyle/>
                    <a:p>
                      <a:pPr algn="ctr" fontAlgn="base"/>
                      <a:r>
                        <a:rPr lang="en-US" sz="1400" b="1">
                          <a:effectLst/>
                          <a:latin typeface="inherit"/>
                        </a:rPr>
                        <a:t>Definition</a:t>
                      </a:r>
                      <a:endParaRPr lang="en-US" sz="1400">
                        <a:effectLst/>
                      </a:endParaRPr>
                    </a:p>
                  </a:txBody>
                  <a:tcPr marL="57836" marR="57836" marT="80971" marB="80971" anchor="ctr">
                    <a:lnL>
                      <a:noFill/>
                    </a:lnL>
                    <a:lnR>
                      <a:noFill/>
                    </a:lnR>
                    <a:lnT>
                      <a:noFill/>
                    </a:lnT>
                    <a:lnB w="9525" cap="flat" cmpd="sng" algn="ctr">
                      <a:solidFill>
                        <a:srgbClr val="F0C6C9"/>
                      </a:solidFill>
                      <a:prstDash val="solid"/>
                      <a:round/>
                      <a:headEnd type="none" w="med" len="med"/>
                      <a:tailEnd type="none" w="med" len="med"/>
                    </a:lnB>
                    <a:solidFill>
                      <a:srgbClr val="FFFFFF"/>
                    </a:solidFill>
                  </a:tcPr>
                </a:tc>
                <a:tc>
                  <a:txBody>
                    <a:bodyPr/>
                    <a:lstStyle/>
                    <a:p>
                      <a:pPr algn="ctr" fontAlgn="base"/>
                      <a:r>
                        <a:rPr lang="en-US" sz="1400" b="1" dirty="0">
                          <a:effectLst/>
                          <a:latin typeface="inherit"/>
                        </a:rPr>
                        <a:t>Explanation</a:t>
                      </a:r>
                      <a:endParaRPr lang="en-US" sz="1400" dirty="0">
                        <a:effectLst/>
                      </a:endParaRPr>
                    </a:p>
                  </a:txBody>
                  <a:tcPr marL="57836" marR="57836" marT="80971" marB="80971" anchor="ctr">
                    <a:lnL>
                      <a:noFill/>
                    </a:lnL>
                    <a:lnR>
                      <a:noFill/>
                    </a:lnR>
                    <a:lnT>
                      <a:noFill/>
                    </a:lnT>
                    <a:lnB w="9525" cap="flat" cmpd="sng" algn="ctr">
                      <a:solidFill>
                        <a:srgbClr val="50CFB7"/>
                      </a:solidFill>
                      <a:prstDash val="solid"/>
                      <a:round/>
                      <a:headEnd type="none" w="med" len="med"/>
                      <a:tailEnd type="none" w="med" len="med"/>
                    </a:lnB>
                    <a:solidFill>
                      <a:srgbClr val="FFFFFF"/>
                    </a:solidFill>
                  </a:tcPr>
                </a:tc>
                <a:extLst>
                  <a:ext uri="{0D108BD9-81ED-4DB2-BD59-A6C34878D82A}">
                    <a16:rowId xmlns:a16="http://schemas.microsoft.com/office/drawing/2014/main" val="2119069511"/>
                  </a:ext>
                </a:extLst>
              </a:tr>
              <a:tr h="938228">
                <a:tc>
                  <a:txBody>
                    <a:bodyPr/>
                    <a:lstStyle/>
                    <a:p>
                      <a:pPr algn="ctr" fontAlgn="base"/>
                      <a:r>
                        <a:rPr lang="en-US" sz="1400" b="1" dirty="0">
                          <a:effectLst/>
                          <a:latin typeface="inherit"/>
                        </a:rPr>
                        <a:t>Social Learning Theory</a:t>
                      </a:r>
                      <a:endParaRPr lang="en-US" sz="1400" dirty="0">
                        <a:effectLst/>
                      </a:endParaRPr>
                    </a:p>
                  </a:txBody>
                  <a:tcPr marL="57836" marR="57836" marT="80971" marB="80971" anchor="ctr">
                    <a:lnL>
                      <a:noFill/>
                    </a:lnL>
                    <a:lnR>
                      <a:noFill/>
                    </a:lnR>
                    <a:lnT w="9525" cap="flat" cmpd="sng" algn="ctr">
                      <a:solidFill>
                        <a:srgbClr val="E06328"/>
                      </a:solidFill>
                      <a:prstDash val="solid"/>
                      <a:round/>
                      <a:headEnd type="none" w="med" len="med"/>
                      <a:tailEnd type="none" w="med" len="med"/>
                    </a:lnT>
                    <a:lnB w="9525" cap="flat" cmpd="sng" algn="ctr">
                      <a:solidFill>
                        <a:srgbClr val="40A560"/>
                      </a:solidFill>
                      <a:prstDash val="solid"/>
                      <a:round/>
                      <a:headEnd type="none" w="med" len="med"/>
                      <a:tailEnd type="none" w="med" len="med"/>
                    </a:lnB>
                    <a:solidFill>
                      <a:srgbClr val="FFFFFF"/>
                    </a:solidFill>
                  </a:tcPr>
                </a:tc>
                <a:tc>
                  <a:txBody>
                    <a:bodyPr/>
                    <a:lstStyle/>
                    <a:p>
                      <a:pPr algn="ctr" fontAlgn="base"/>
                      <a:r>
                        <a:rPr lang="en-US" sz="1400" dirty="0">
                          <a:effectLst/>
                        </a:rPr>
                        <a:t>Individuals that witness or experience violence while growing up are more likely to use violence as adults.</a:t>
                      </a:r>
                    </a:p>
                  </a:txBody>
                  <a:tcPr marL="57836" marR="57836" marT="80971" marB="80971" anchor="ctr">
                    <a:lnL>
                      <a:noFill/>
                    </a:lnL>
                    <a:lnR>
                      <a:noFill/>
                    </a:lnR>
                    <a:lnT w="9525" cap="flat" cmpd="sng" algn="ctr">
                      <a:solidFill>
                        <a:srgbClr val="F0C6C9"/>
                      </a:solidFill>
                      <a:prstDash val="solid"/>
                      <a:round/>
                      <a:headEnd type="none" w="med" len="med"/>
                      <a:tailEnd type="none" w="med" len="med"/>
                    </a:lnT>
                    <a:lnB w="9525" cap="flat" cmpd="sng" algn="ctr">
                      <a:solidFill>
                        <a:srgbClr val="40906C"/>
                      </a:solidFill>
                      <a:prstDash val="solid"/>
                      <a:round/>
                      <a:headEnd type="none" w="med" len="med"/>
                      <a:tailEnd type="none" w="med" len="med"/>
                    </a:lnB>
                    <a:solidFill>
                      <a:srgbClr val="FFFFFF"/>
                    </a:solidFill>
                  </a:tcPr>
                </a:tc>
                <a:tc>
                  <a:txBody>
                    <a:bodyPr/>
                    <a:lstStyle/>
                    <a:p>
                      <a:pPr algn="ctr" fontAlgn="base"/>
                      <a:r>
                        <a:rPr lang="en-US" sz="1400">
                          <a:effectLst/>
                        </a:rPr>
                        <a:t>A little boy that witnesses his father beat his mother may see the behavior as normal and grow up to be abusive towards his partner.</a:t>
                      </a:r>
                    </a:p>
                  </a:txBody>
                  <a:tcPr marL="57836" marR="57836" marT="80971" marB="80971" anchor="ctr">
                    <a:lnL>
                      <a:noFill/>
                    </a:lnL>
                    <a:lnR>
                      <a:noFill/>
                    </a:lnR>
                    <a:lnT w="9525" cap="flat" cmpd="sng" algn="ctr">
                      <a:solidFill>
                        <a:srgbClr val="50CFB7"/>
                      </a:solidFill>
                      <a:prstDash val="solid"/>
                      <a:round/>
                      <a:headEnd type="none" w="med" len="med"/>
                      <a:tailEnd type="none" w="med" len="med"/>
                    </a:lnT>
                    <a:lnB w="9525" cap="flat" cmpd="sng" algn="ctr">
                      <a:solidFill>
                        <a:srgbClr val="702AD8"/>
                      </a:solidFill>
                      <a:prstDash val="solid"/>
                      <a:round/>
                      <a:headEnd type="none" w="med" len="med"/>
                      <a:tailEnd type="none" w="med" len="med"/>
                    </a:lnB>
                    <a:solidFill>
                      <a:srgbClr val="FFFFFF"/>
                    </a:solidFill>
                  </a:tcPr>
                </a:tc>
                <a:extLst>
                  <a:ext uri="{0D108BD9-81ED-4DB2-BD59-A6C34878D82A}">
                    <a16:rowId xmlns:a16="http://schemas.microsoft.com/office/drawing/2014/main" val="1283505346"/>
                  </a:ext>
                </a:extLst>
              </a:tr>
              <a:tr h="1825618">
                <a:tc>
                  <a:txBody>
                    <a:bodyPr/>
                    <a:lstStyle/>
                    <a:p>
                      <a:pPr algn="ctr" fontAlgn="base"/>
                      <a:r>
                        <a:rPr lang="en-US" sz="1400" b="1" dirty="0">
                          <a:effectLst/>
                          <a:latin typeface="inherit"/>
                        </a:rPr>
                        <a:t>Social Situation or Stress Theory</a:t>
                      </a:r>
                      <a:endParaRPr lang="en-US" sz="1400" dirty="0">
                        <a:effectLst/>
                      </a:endParaRPr>
                    </a:p>
                  </a:txBody>
                  <a:tcPr marL="57836" marR="57836" marT="80971" marB="80971" anchor="ctr">
                    <a:lnL>
                      <a:noFill/>
                    </a:lnL>
                    <a:lnR>
                      <a:noFill/>
                    </a:lnR>
                    <a:lnT w="9525" cap="flat" cmpd="sng" algn="ctr">
                      <a:solidFill>
                        <a:srgbClr val="40A560"/>
                      </a:solidFill>
                      <a:prstDash val="solid"/>
                      <a:round/>
                      <a:headEnd type="none" w="med" len="med"/>
                      <a:tailEnd type="none" w="med" len="med"/>
                    </a:lnT>
                    <a:lnB w="9525" cap="flat" cmpd="sng" algn="ctr">
                      <a:solidFill>
                        <a:srgbClr val="502E2C"/>
                      </a:solidFill>
                      <a:prstDash val="solid"/>
                      <a:round/>
                      <a:headEnd type="none" w="med" len="med"/>
                      <a:tailEnd type="none" w="med" len="med"/>
                    </a:lnB>
                    <a:solidFill>
                      <a:srgbClr val="FFFFFF"/>
                    </a:solidFill>
                  </a:tcPr>
                </a:tc>
                <a:tc>
                  <a:txBody>
                    <a:bodyPr/>
                    <a:lstStyle/>
                    <a:p>
                      <a:pPr algn="ctr" fontAlgn="base"/>
                      <a:r>
                        <a:rPr lang="en-US" sz="1400" dirty="0">
                          <a:effectLst/>
                        </a:rPr>
                        <a:t>Violence is greatly influenced by the stress in a particular situation that may be part of the larger society or specific to a particular group.   Also, culture may work to normalize violence in society. </a:t>
                      </a:r>
                    </a:p>
                  </a:txBody>
                  <a:tcPr marL="57836" marR="57836" marT="80971" marB="80971" anchor="ctr">
                    <a:lnL>
                      <a:noFill/>
                    </a:lnL>
                    <a:lnR>
                      <a:noFill/>
                    </a:lnR>
                    <a:lnT w="9525" cap="flat" cmpd="sng" algn="ctr">
                      <a:solidFill>
                        <a:srgbClr val="40906C"/>
                      </a:solidFill>
                      <a:prstDash val="solid"/>
                      <a:round/>
                      <a:headEnd type="none" w="med" len="med"/>
                      <a:tailEnd type="none" w="med" len="med"/>
                    </a:lnT>
                    <a:lnB w="9525" cap="flat" cmpd="sng" algn="ctr">
                      <a:solidFill>
                        <a:srgbClr val="10406A"/>
                      </a:solidFill>
                      <a:prstDash val="solid"/>
                      <a:round/>
                      <a:headEnd type="none" w="med" len="med"/>
                      <a:tailEnd type="none" w="med" len="med"/>
                    </a:lnB>
                    <a:solidFill>
                      <a:srgbClr val="FFFFFF"/>
                    </a:solidFill>
                  </a:tcPr>
                </a:tc>
                <a:tc>
                  <a:txBody>
                    <a:bodyPr/>
                    <a:lstStyle/>
                    <a:p>
                      <a:pPr algn="ctr" fontAlgn="base"/>
                      <a:r>
                        <a:rPr lang="en-US" sz="1400" dirty="0">
                          <a:effectLst/>
                        </a:rPr>
                        <a:t>Whether caused by an individual’s loss of a job, or a nationwide recession, financial problems in a family act as a stressor that may increase the likelihood of violence against women.  Cultural norms that promote violence include violent movies and video games.</a:t>
                      </a:r>
                    </a:p>
                  </a:txBody>
                  <a:tcPr marL="57836" marR="57836" marT="80971" marB="80971" anchor="ctr">
                    <a:lnL>
                      <a:noFill/>
                    </a:lnL>
                    <a:lnR>
                      <a:noFill/>
                    </a:lnR>
                    <a:lnT w="9525" cap="flat" cmpd="sng" algn="ctr">
                      <a:solidFill>
                        <a:srgbClr val="702AD8"/>
                      </a:solidFill>
                      <a:prstDash val="solid"/>
                      <a:round/>
                      <a:headEnd type="none" w="med" len="med"/>
                      <a:tailEnd type="none" w="med" len="med"/>
                    </a:lnT>
                    <a:lnB w="9525" cap="flat" cmpd="sng" algn="ctr">
                      <a:solidFill>
                        <a:srgbClr val="D0ADC1"/>
                      </a:solidFill>
                      <a:prstDash val="solid"/>
                      <a:round/>
                      <a:headEnd type="none" w="med" len="med"/>
                      <a:tailEnd type="none" w="med" len="med"/>
                    </a:lnB>
                    <a:solidFill>
                      <a:srgbClr val="FFFFFF"/>
                    </a:solidFill>
                  </a:tcPr>
                </a:tc>
                <a:extLst>
                  <a:ext uri="{0D108BD9-81ED-4DB2-BD59-A6C34878D82A}">
                    <a16:rowId xmlns:a16="http://schemas.microsoft.com/office/drawing/2014/main" val="4279661453"/>
                  </a:ext>
                </a:extLst>
              </a:tr>
              <a:tr h="2158388">
                <a:tc>
                  <a:txBody>
                    <a:bodyPr/>
                    <a:lstStyle/>
                    <a:p>
                      <a:pPr algn="ctr" fontAlgn="base"/>
                      <a:r>
                        <a:rPr lang="en-US" sz="1400" b="1" dirty="0">
                          <a:effectLst/>
                          <a:latin typeface="inherit"/>
                        </a:rPr>
                        <a:t>Resource Theory</a:t>
                      </a:r>
                      <a:endParaRPr lang="en-US" sz="1400" dirty="0">
                        <a:effectLst/>
                      </a:endParaRPr>
                    </a:p>
                  </a:txBody>
                  <a:tcPr marL="57836" marR="57836" marT="80971" marB="80971" anchor="ctr">
                    <a:lnL>
                      <a:noFill/>
                    </a:lnL>
                    <a:lnR>
                      <a:noFill/>
                    </a:lnR>
                    <a:lnT w="9525" cap="flat" cmpd="sng" algn="ctr">
                      <a:solidFill>
                        <a:srgbClr val="502E2C"/>
                      </a:solidFill>
                      <a:prstDash val="solid"/>
                      <a:round/>
                      <a:headEnd type="none" w="med" len="med"/>
                      <a:tailEnd type="none" w="med" len="med"/>
                    </a:lnT>
                    <a:lnB w="9525" cap="flat" cmpd="sng" algn="ctr">
                      <a:solidFill>
                        <a:srgbClr val="207125"/>
                      </a:solidFill>
                      <a:prstDash val="solid"/>
                      <a:round/>
                      <a:headEnd type="none" w="med" len="med"/>
                      <a:tailEnd type="none" w="med" len="med"/>
                    </a:lnB>
                    <a:solidFill>
                      <a:srgbClr val="FFFFFF"/>
                    </a:solidFill>
                  </a:tcPr>
                </a:tc>
                <a:tc>
                  <a:txBody>
                    <a:bodyPr/>
                    <a:lstStyle/>
                    <a:p>
                      <a:pPr algn="ctr" fontAlgn="base"/>
                      <a:r>
                        <a:rPr lang="en-US" sz="1400" dirty="0">
                          <a:effectLst/>
                        </a:rPr>
                        <a:t>One perspective on this theory states that the more resources an individual has, the more control and force he can apply in the relationship.  On the other hand, some contend that the fewer resources a person has the more likely he is to compensate by resorting to violence.</a:t>
                      </a:r>
                    </a:p>
                  </a:txBody>
                  <a:tcPr marL="57836" marR="57836" marT="80971" marB="80971" anchor="ctr">
                    <a:lnL>
                      <a:noFill/>
                    </a:lnL>
                    <a:lnR>
                      <a:noFill/>
                    </a:lnR>
                    <a:lnT w="9525" cap="flat" cmpd="sng" algn="ctr">
                      <a:solidFill>
                        <a:srgbClr val="10406A"/>
                      </a:solidFill>
                      <a:prstDash val="solid"/>
                      <a:round/>
                      <a:headEnd type="none" w="med" len="med"/>
                      <a:tailEnd type="none" w="med" len="med"/>
                    </a:lnT>
                    <a:lnB w="9525" cap="flat" cmpd="sng" algn="ctr">
                      <a:solidFill>
                        <a:srgbClr val="E038C2"/>
                      </a:solidFill>
                      <a:prstDash val="solid"/>
                      <a:round/>
                      <a:headEnd type="none" w="med" len="med"/>
                      <a:tailEnd type="none" w="med" len="med"/>
                    </a:lnB>
                    <a:solidFill>
                      <a:srgbClr val="FFFFFF"/>
                    </a:solidFill>
                  </a:tcPr>
                </a:tc>
                <a:tc>
                  <a:txBody>
                    <a:bodyPr/>
                    <a:lstStyle/>
                    <a:p>
                      <a:pPr algn="ctr" fontAlgn="base"/>
                      <a:r>
                        <a:rPr lang="en-US" sz="1400" dirty="0">
                          <a:effectLst/>
                        </a:rPr>
                        <a:t>A person who controls the family finances and makes all the decisions has greater resources at his command than one who shares responsibilities with his spouse.  By contrast, a person who is suddenly unemployed may resort to violence towards his partner to make up for his lack of income and perceived loss of power.</a:t>
                      </a:r>
                    </a:p>
                  </a:txBody>
                  <a:tcPr marL="57836" marR="57836" marT="80971" marB="80971" anchor="ctr">
                    <a:lnL>
                      <a:noFill/>
                    </a:lnL>
                    <a:lnR>
                      <a:noFill/>
                    </a:lnR>
                    <a:lnT w="9525" cap="flat" cmpd="sng" algn="ctr">
                      <a:solidFill>
                        <a:srgbClr val="D0ADC1"/>
                      </a:solidFill>
                      <a:prstDash val="solid"/>
                      <a:round/>
                      <a:headEnd type="none" w="med" len="med"/>
                      <a:tailEnd type="none" w="med" len="med"/>
                    </a:lnT>
                    <a:lnB w="9525" cap="flat" cmpd="sng" algn="ctr">
                      <a:solidFill>
                        <a:srgbClr val="F0AE7E"/>
                      </a:solidFill>
                      <a:prstDash val="solid"/>
                      <a:round/>
                      <a:headEnd type="none" w="med" len="med"/>
                      <a:tailEnd type="none" w="med" len="med"/>
                    </a:lnB>
                    <a:solidFill>
                      <a:srgbClr val="FFFFFF"/>
                    </a:solidFill>
                  </a:tcPr>
                </a:tc>
                <a:extLst>
                  <a:ext uri="{0D108BD9-81ED-4DB2-BD59-A6C34878D82A}">
                    <a16:rowId xmlns:a16="http://schemas.microsoft.com/office/drawing/2014/main" val="100789400"/>
                  </a:ext>
                </a:extLst>
              </a:tr>
            </a:tbl>
          </a:graphicData>
        </a:graphic>
      </p:graphicFrame>
      <p:sp>
        <p:nvSpPr>
          <p:cNvPr id="4" name="TextBox 3">
            <a:extLst>
              <a:ext uri="{FF2B5EF4-FFF2-40B4-BE49-F238E27FC236}">
                <a16:creationId xmlns:a16="http://schemas.microsoft.com/office/drawing/2014/main" id="{80B73D56-0306-D242-AD0E-93A261DABF62}"/>
              </a:ext>
            </a:extLst>
          </p:cNvPr>
          <p:cNvSpPr txBox="1"/>
          <p:nvPr/>
        </p:nvSpPr>
        <p:spPr>
          <a:xfrm>
            <a:off x="4852147" y="6300288"/>
            <a:ext cx="2487706" cy="215444"/>
          </a:xfrm>
          <a:prstGeom prst="rect">
            <a:avLst/>
          </a:prstGeom>
          <a:noFill/>
        </p:spPr>
        <p:txBody>
          <a:bodyPr wrap="square" rtlCol="0">
            <a:spAutoFit/>
          </a:bodyPr>
          <a:lstStyle/>
          <a:p>
            <a:pPr algn="ctr"/>
            <a:r>
              <a:rPr lang="en-US" sz="800" dirty="0">
                <a:hlinkClick r:id="rId4" action="ppaction://hlinksldjump"/>
              </a:rPr>
              <a:t>Link to alternative text for this content  </a:t>
            </a:r>
            <a:endParaRPr lang="en-US" sz="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789651"/>
      </p:ext>
    </p:extLst>
  </p:cSld>
  <p:clrMapOvr>
    <a:masterClrMapping/>
  </p:clrMapOvr>
  <mc:AlternateContent xmlns:mc="http://schemas.openxmlformats.org/markup-compatibility/2006" xmlns:p14="http://schemas.microsoft.com/office/powerpoint/2010/main">
    <mc:Choice Requires="p14">
      <p:transition spd="slow" p14:dur="2000" advTm="21552"/>
    </mc:Choice>
    <mc:Fallback xmlns="">
      <p:transition spd="slow" advTm="2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373BF-0BAE-494B-A074-FCBCC8FC745E}"/>
              </a:ext>
            </a:extLst>
          </p:cNvPr>
          <p:cNvSpPr>
            <a:spLocks noGrp="1"/>
          </p:cNvSpPr>
          <p:nvPr>
            <p:ph type="title"/>
          </p:nvPr>
        </p:nvSpPr>
        <p:spPr/>
        <p:txBody>
          <a:bodyPr>
            <a:normAutofit fontScale="90000"/>
          </a:bodyPr>
          <a:lstStyle/>
          <a:p>
            <a:r>
              <a:rPr lang="en-US" dirty="0"/>
              <a:t>Table 9.3.1: Theoretical Explanations for Violence Against Women</a:t>
            </a:r>
          </a:p>
        </p:txBody>
      </p:sp>
      <p:sp>
        <p:nvSpPr>
          <p:cNvPr id="5" name="Slide Number Placeholder 4">
            <a:extLst>
              <a:ext uri="{FF2B5EF4-FFF2-40B4-BE49-F238E27FC236}">
                <a16:creationId xmlns:a16="http://schemas.microsoft.com/office/drawing/2014/main" id="{47C2CA1E-E184-6141-B145-C4081C9D09D3}"/>
              </a:ext>
            </a:extLst>
          </p:cNvPr>
          <p:cNvSpPr>
            <a:spLocks noGrp="1"/>
          </p:cNvSpPr>
          <p:nvPr>
            <p:ph type="sldNum" sz="quarter" idx="4"/>
          </p:nvPr>
        </p:nvSpPr>
        <p:spPr/>
        <p:txBody>
          <a:bodyPr/>
          <a:lstStyle/>
          <a:p>
            <a:fld id="{634AE98D-A3AE-4130-B41C-175A6CE8A783}" type="slidenum">
              <a:rPr lang="en-US" smtClean="0"/>
              <a:pPr/>
              <a:t>16</a:t>
            </a:fld>
            <a:endParaRPr lang="en-US" dirty="0"/>
          </a:p>
        </p:txBody>
      </p:sp>
      <p:sp>
        <p:nvSpPr>
          <p:cNvPr id="6" name="Footer Placeholder 5">
            <a:extLst>
              <a:ext uri="{FF2B5EF4-FFF2-40B4-BE49-F238E27FC236}">
                <a16:creationId xmlns:a16="http://schemas.microsoft.com/office/drawing/2014/main" id="{BBE41A3D-E985-D246-9BBE-FB2DFF643F31}"/>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graphicFrame>
        <p:nvGraphicFramePr>
          <p:cNvPr id="7" name="Table 6">
            <a:extLst>
              <a:ext uri="{FF2B5EF4-FFF2-40B4-BE49-F238E27FC236}">
                <a16:creationId xmlns:a16="http://schemas.microsoft.com/office/drawing/2014/main" id="{8C882333-B30B-3848-80ED-E2AFDE0C3330}"/>
              </a:ext>
            </a:extLst>
          </p:cNvPr>
          <p:cNvGraphicFramePr>
            <a:graphicFrameLocks noGrp="1"/>
          </p:cNvGraphicFramePr>
          <p:nvPr>
            <p:extLst>
              <p:ext uri="{D42A27DB-BD31-4B8C-83A1-F6EECF244321}">
                <p14:modId xmlns:p14="http://schemas.microsoft.com/office/powerpoint/2010/main" val="209099080"/>
              </p:ext>
            </p:extLst>
          </p:nvPr>
        </p:nvGraphicFramePr>
        <p:xfrm>
          <a:off x="342900" y="1080280"/>
          <a:ext cx="9763000" cy="5218849"/>
        </p:xfrm>
        <a:graphic>
          <a:graphicData uri="http://schemas.openxmlformats.org/drawingml/2006/table">
            <a:tbl>
              <a:tblPr/>
              <a:tblGrid>
                <a:gridCol w="2398733">
                  <a:extLst>
                    <a:ext uri="{9D8B030D-6E8A-4147-A177-3AD203B41FA5}">
                      <a16:colId xmlns:a16="http://schemas.microsoft.com/office/drawing/2014/main" val="1172119914"/>
                    </a:ext>
                  </a:extLst>
                </a:gridCol>
                <a:gridCol w="3819641">
                  <a:extLst>
                    <a:ext uri="{9D8B030D-6E8A-4147-A177-3AD203B41FA5}">
                      <a16:colId xmlns:a16="http://schemas.microsoft.com/office/drawing/2014/main" val="2073394200"/>
                    </a:ext>
                  </a:extLst>
                </a:gridCol>
                <a:gridCol w="3544626">
                  <a:extLst>
                    <a:ext uri="{9D8B030D-6E8A-4147-A177-3AD203B41FA5}">
                      <a16:colId xmlns:a16="http://schemas.microsoft.com/office/drawing/2014/main" val="3119749410"/>
                    </a:ext>
                  </a:extLst>
                </a:gridCol>
              </a:tblGrid>
              <a:tr h="1530971">
                <a:tc>
                  <a:txBody>
                    <a:bodyPr/>
                    <a:lstStyle/>
                    <a:p>
                      <a:pPr algn="ctr" fontAlgn="base"/>
                      <a:r>
                        <a:rPr lang="en-US" sz="1400" b="1">
                          <a:effectLst/>
                          <a:latin typeface="inherit"/>
                        </a:rPr>
                        <a:t>Exchange Theory</a:t>
                      </a:r>
                      <a:endParaRPr lang="en-US" sz="1400">
                        <a:effectLst/>
                      </a:endParaRPr>
                    </a:p>
                  </a:txBody>
                  <a:tcPr marL="74465" marR="74465" marT="104251" marB="104251" anchor="ctr">
                    <a:lnL>
                      <a:noFill/>
                    </a:lnL>
                    <a:lnR>
                      <a:noFill/>
                    </a:lnR>
                    <a:lnT>
                      <a:noFill/>
                    </a:lnT>
                    <a:lnB w="9525" cap="flat" cmpd="sng" algn="ctr">
                      <a:solidFill>
                        <a:srgbClr val="708D8B"/>
                      </a:solidFill>
                      <a:prstDash val="solid"/>
                      <a:round/>
                      <a:headEnd type="none" w="med" len="med"/>
                      <a:tailEnd type="none" w="med" len="med"/>
                    </a:lnB>
                    <a:solidFill>
                      <a:srgbClr val="FFFFFF"/>
                    </a:solidFill>
                  </a:tcPr>
                </a:tc>
                <a:tc>
                  <a:txBody>
                    <a:bodyPr/>
                    <a:lstStyle/>
                    <a:p>
                      <a:pPr algn="ctr" fontAlgn="base"/>
                      <a:r>
                        <a:rPr lang="en-US" sz="1400" dirty="0">
                          <a:effectLst/>
                        </a:rPr>
                        <a:t>Based on the economic principles of costs and benefits, this theory contends that an abuser will use violence when the benefits of doing so are greater than the costs.</a:t>
                      </a:r>
                    </a:p>
                  </a:txBody>
                  <a:tcPr marL="74465" marR="74465" marT="104251" marB="104251" anchor="ctr">
                    <a:lnL>
                      <a:noFill/>
                    </a:lnL>
                    <a:lnR>
                      <a:noFill/>
                    </a:lnR>
                    <a:lnT>
                      <a:noFill/>
                    </a:lnT>
                    <a:lnB w="9525" cap="flat" cmpd="sng" algn="ctr">
                      <a:solidFill>
                        <a:srgbClr val="00EC7C"/>
                      </a:solidFill>
                      <a:prstDash val="solid"/>
                      <a:round/>
                      <a:headEnd type="none" w="med" len="med"/>
                      <a:tailEnd type="none" w="med" len="med"/>
                    </a:lnB>
                    <a:solidFill>
                      <a:srgbClr val="FFFFFF"/>
                    </a:solidFill>
                  </a:tcPr>
                </a:tc>
                <a:tc>
                  <a:txBody>
                    <a:bodyPr/>
                    <a:lstStyle/>
                    <a:p>
                      <a:pPr algn="ctr" fontAlgn="base"/>
                      <a:r>
                        <a:rPr lang="en-US" sz="1400">
                          <a:effectLst/>
                        </a:rPr>
                        <a:t>An abuser knows slapping his partner means that she will do as he demands and will not call the police on him, therefore costing him nothing. </a:t>
                      </a:r>
                    </a:p>
                  </a:txBody>
                  <a:tcPr marL="74465" marR="74465" marT="104251" marB="104251" anchor="ctr">
                    <a:lnL>
                      <a:noFill/>
                    </a:lnL>
                    <a:lnR>
                      <a:noFill/>
                    </a:lnR>
                    <a:lnT>
                      <a:noFill/>
                    </a:lnT>
                    <a:lnB w="9525" cap="flat" cmpd="sng" algn="ctr">
                      <a:solidFill>
                        <a:srgbClr val="D087A0"/>
                      </a:solidFill>
                      <a:prstDash val="solid"/>
                      <a:round/>
                      <a:headEnd type="none" w="med" len="med"/>
                      <a:tailEnd type="none" w="med" len="med"/>
                    </a:lnB>
                    <a:solidFill>
                      <a:srgbClr val="FFFFFF"/>
                    </a:solidFill>
                  </a:tcPr>
                </a:tc>
                <a:extLst>
                  <a:ext uri="{0D108BD9-81ED-4DB2-BD59-A6C34878D82A}">
                    <a16:rowId xmlns:a16="http://schemas.microsoft.com/office/drawing/2014/main" val="1405950357"/>
                  </a:ext>
                </a:extLst>
              </a:tr>
              <a:tr h="1843939">
                <a:tc>
                  <a:txBody>
                    <a:bodyPr/>
                    <a:lstStyle/>
                    <a:p>
                      <a:pPr algn="ctr" fontAlgn="base"/>
                      <a:r>
                        <a:rPr lang="en-US" sz="1400" b="1">
                          <a:effectLst/>
                          <a:latin typeface="inherit"/>
                        </a:rPr>
                        <a:t>Feminist Theory</a:t>
                      </a:r>
                      <a:endParaRPr lang="en-US" sz="1400">
                        <a:effectLst/>
                      </a:endParaRPr>
                    </a:p>
                  </a:txBody>
                  <a:tcPr marL="74465" marR="74465" marT="104251" marB="104251" anchor="ctr">
                    <a:lnL>
                      <a:noFill/>
                    </a:lnL>
                    <a:lnR>
                      <a:noFill/>
                    </a:lnR>
                    <a:lnT w="9525" cap="flat" cmpd="sng" algn="ctr">
                      <a:solidFill>
                        <a:srgbClr val="708D8B"/>
                      </a:solidFill>
                      <a:prstDash val="solid"/>
                      <a:round/>
                      <a:headEnd type="none" w="med" len="med"/>
                      <a:tailEnd type="none" w="med" len="med"/>
                    </a:lnT>
                    <a:lnB w="9525" cap="flat" cmpd="sng" algn="ctr">
                      <a:solidFill>
                        <a:srgbClr val="5014FA"/>
                      </a:solidFill>
                      <a:prstDash val="solid"/>
                      <a:round/>
                      <a:headEnd type="none" w="med" len="med"/>
                      <a:tailEnd type="none" w="med" len="med"/>
                    </a:lnB>
                    <a:solidFill>
                      <a:srgbClr val="FFFFFF"/>
                    </a:solidFill>
                  </a:tcPr>
                </a:tc>
                <a:tc>
                  <a:txBody>
                    <a:bodyPr/>
                    <a:lstStyle/>
                    <a:p>
                      <a:pPr algn="ctr" fontAlgn="base"/>
                      <a:r>
                        <a:rPr lang="en-US" sz="1400">
                          <a:effectLst/>
                        </a:rPr>
                        <a:t>Looks at the history of male domination in society and in the world, and contends that larger social and economic processes work to subordinate women in society and in the home.</a:t>
                      </a:r>
                    </a:p>
                  </a:txBody>
                  <a:tcPr marL="74465" marR="74465" marT="104251" marB="104251" anchor="ctr">
                    <a:lnL>
                      <a:noFill/>
                    </a:lnL>
                    <a:lnR>
                      <a:noFill/>
                    </a:lnR>
                    <a:lnT w="9525" cap="flat" cmpd="sng" algn="ctr">
                      <a:solidFill>
                        <a:srgbClr val="00EC7C"/>
                      </a:solidFill>
                      <a:prstDash val="solid"/>
                      <a:round/>
                      <a:headEnd type="none" w="med" len="med"/>
                      <a:tailEnd type="none" w="med" len="med"/>
                    </a:lnT>
                    <a:lnB w="9525" cap="flat" cmpd="sng" algn="ctr">
                      <a:solidFill>
                        <a:srgbClr val="9070DA"/>
                      </a:solidFill>
                      <a:prstDash val="solid"/>
                      <a:round/>
                      <a:headEnd type="none" w="med" len="med"/>
                      <a:tailEnd type="none" w="med" len="med"/>
                    </a:lnB>
                    <a:solidFill>
                      <a:srgbClr val="FFFFFF"/>
                    </a:solidFill>
                  </a:tcPr>
                </a:tc>
                <a:tc>
                  <a:txBody>
                    <a:bodyPr/>
                    <a:lstStyle/>
                    <a:p>
                      <a:pPr algn="ctr" fontAlgn="base"/>
                      <a:r>
                        <a:rPr lang="en-US" sz="1400" dirty="0">
                          <a:effectLst/>
                        </a:rPr>
                        <a:t>Paying women less money than men, not valuing their work in the home, and not having laws to protect women in the event of violence puts them in a lesser position in society and in the home.</a:t>
                      </a:r>
                    </a:p>
                  </a:txBody>
                  <a:tcPr marL="74465" marR="74465" marT="104251" marB="104251" anchor="ctr">
                    <a:lnL>
                      <a:noFill/>
                    </a:lnL>
                    <a:lnR>
                      <a:noFill/>
                    </a:lnR>
                    <a:lnT w="9525" cap="flat" cmpd="sng" algn="ctr">
                      <a:solidFill>
                        <a:srgbClr val="D087A0"/>
                      </a:solidFill>
                      <a:prstDash val="solid"/>
                      <a:round/>
                      <a:headEnd type="none" w="med" len="med"/>
                      <a:tailEnd type="none" w="med" len="med"/>
                    </a:lnT>
                    <a:lnB w="9525" cap="flat" cmpd="sng" algn="ctr">
                      <a:solidFill>
                        <a:srgbClr val="B02130"/>
                      </a:solidFill>
                      <a:prstDash val="solid"/>
                      <a:round/>
                      <a:headEnd type="none" w="med" len="med"/>
                      <a:tailEnd type="none" w="med" len="med"/>
                    </a:lnB>
                    <a:solidFill>
                      <a:srgbClr val="FFFFFF"/>
                    </a:solidFill>
                  </a:tcPr>
                </a:tc>
                <a:extLst>
                  <a:ext uri="{0D108BD9-81ED-4DB2-BD59-A6C34878D82A}">
                    <a16:rowId xmlns:a16="http://schemas.microsoft.com/office/drawing/2014/main" val="2981750749"/>
                  </a:ext>
                </a:extLst>
              </a:tr>
              <a:tr h="1843939">
                <a:tc>
                  <a:txBody>
                    <a:bodyPr/>
                    <a:lstStyle/>
                    <a:p>
                      <a:pPr algn="ctr" fontAlgn="base"/>
                      <a:r>
                        <a:rPr lang="en-US" sz="1400" b="1" dirty="0">
                          <a:effectLst/>
                          <a:latin typeface="inherit"/>
                        </a:rPr>
                        <a:t>General Systems Theory</a:t>
                      </a:r>
                      <a:endParaRPr lang="en-US" sz="1400" dirty="0">
                        <a:effectLst/>
                      </a:endParaRPr>
                    </a:p>
                  </a:txBody>
                  <a:tcPr marL="74465" marR="74465" marT="104251" marB="104251" anchor="ctr">
                    <a:lnL>
                      <a:noFill/>
                    </a:lnL>
                    <a:lnR>
                      <a:noFill/>
                    </a:lnR>
                    <a:lnT w="9525" cap="flat" cmpd="sng" algn="ctr">
                      <a:solidFill>
                        <a:srgbClr val="5014FA"/>
                      </a:solidFill>
                      <a:prstDash val="solid"/>
                      <a:round/>
                      <a:headEnd type="none" w="med" len="med"/>
                      <a:tailEnd type="none" w="med" len="med"/>
                    </a:lnT>
                    <a:lnB w="9525" cap="flat" cmpd="sng" algn="ctr">
                      <a:solidFill>
                        <a:srgbClr val="D04EAB"/>
                      </a:solidFill>
                      <a:prstDash val="solid"/>
                      <a:round/>
                      <a:headEnd type="none" w="med" len="med"/>
                      <a:tailEnd type="none" w="med" len="med"/>
                    </a:lnB>
                    <a:solidFill>
                      <a:srgbClr val="FFFFFF"/>
                    </a:solidFill>
                  </a:tcPr>
                </a:tc>
                <a:tc>
                  <a:txBody>
                    <a:bodyPr/>
                    <a:lstStyle/>
                    <a:p>
                      <a:pPr algn="ctr" fontAlgn="base"/>
                      <a:r>
                        <a:rPr lang="en-US" sz="1400">
                          <a:effectLst/>
                        </a:rPr>
                        <a:t>The violence experienced by women isn’t just about the individual abuser, but about the family systems or structure overall, which is made up of multiple people that play varying roles that are changeable over time. </a:t>
                      </a:r>
                    </a:p>
                  </a:txBody>
                  <a:tcPr marL="74465" marR="74465" marT="104251" marB="104251" anchor="ctr">
                    <a:lnL>
                      <a:noFill/>
                    </a:lnL>
                    <a:lnR>
                      <a:noFill/>
                    </a:lnR>
                    <a:lnT w="9525" cap="flat" cmpd="sng" algn="ctr">
                      <a:solidFill>
                        <a:srgbClr val="9070DA"/>
                      </a:solidFill>
                      <a:prstDash val="solid"/>
                      <a:round/>
                      <a:headEnd type="none" w="med" len="med"/>
                      <a:tailEnd type="none" w="med" len="med"/>
                    </a:lnT>
                    <a:lnB w="9525" cap="flat" cmpd="sng" algn="ctr">
                      <a:solidFill>
                        <a:srgbClr val="D0E701"/>
                      </a:solidFill>
                      <a:prstDash val="solid"/>
                      <a:round/>
                      <a:headEnd type="none" w="med" len="med"/>
                      <a:tailEnd type="none" w="med" len="med"/>
                    </a:lnB>
                    <a:solidFill>
                      <a:srgbClr val="FFFFFF"/>
                    </a:solidFill>
                  </a:tcPr>
                </a:tc>
                <a:tc>
                  <a:txBody>
                    <a:bodyPr/>
                    <a:lstStyle/>
                    <a:p>
                      <a:pPr algn="ctr" fontAlgn="base"/>
                      <a:r>
                        <a:rPr lang="en-US" sz="1400" dirty="0">
                          <a:effectLst/>
                        </a:rPr>
                        <a:t>An abusive husband that is injured on the job and can’t work may find his position in the family system changed when his formerly dependent wife becomes the family breadwinner.</a:t>
                      </a:r>
                    </a:p>
                  </a:txBody>
                  <a:tcPr marL="74465" marR="74465" marT="104251" marB="104251" anchor="ctr">
                    <a:lnL>
                      <a:noFill/>
                    </a:lnL>
                    <a:lnR>
                      <a:noFill/>
                    </a:lnR>
                    <a:lnT w="9525" cap="flat" cmpd="sng" algn="ctr">
                      <a:solidFill>
                        <a:srgbClr val="B02130"/>
                      </a:solidFill>
                      <a:prstDash val="solid"/>
                      <a:round/>
                      <a:headEnd type="none" w="med" len="med"/>
                      <a:tailEnd type="none" w="med" len="med"/>
                    </a:lnT>
                    <a:lnB w="9525" cap="flat" cmpd="sng" algn="ctr">
                      <a:solidFill>
                        <a:srgbClr val="70674D"/>
                      </a:solidFill>
                      <a:prstDash val="solid"/>
                      <a:round/>
                      <a:headEnd type="none" w="med" len="med"/>
                      <a:tailEnd type="none" w="med" len="med"/>
                    </a:lnB>
                    <a:solidFill>
                      <a:srgbClr val="FFFFFF"/>
                    </a:solidFill>
                  </a:tcPr>
                </a:tc>
                <a:extLst>
                  <a:ext uri="{0D108BD9-81ED-4DB2-BD59-A6C34878D82A}">
                    <a16:rowId xmlns:a16="http://schemas.microsoft.com/office/drawing/2014/main" val="592754526"/>
                  </a:ext>
                </a:extLst>
              </a:tr>
            </a:tbl>
          </a:graphicData>
        </a:graphic>
      </p:graphicFrame>
      <p:sp>
        <p:nvSpPr>
          <p:cNvPr id="3" name="TextBox 2">
            <a:extLst>
              <a:ext uri="{FF2B5EF4-FFF2-40B4-BE49-F238E27FC236}">
                <a16:creationId xmlns:a16="http://schemas.microsoft.com/office/drawing/2014/main" id="{4743A334-2E60-EB40-B7D3-BD7D64AF69A6}"/>
              </a:ext>
            </a:extLst>
          </p:cNvPr>
          <p:cNvSpPr txBox="1"/>
          <p:nvPr/>
        </p:nvSpPr>
        <p:spPr>
          <a:xfrm>
            <a:off x="4650441" y="6299129"/>
            <a:ext cx="2891117" cy="215444"/>
          </a:xfrm>
          <a:prstGeom prst="rect">
            <a:avLst/>
          </a:prstGeom>
          <a:noFill/>
        </p:spPr>
        <p:txBody>
          <a:bodyPr wrap="square" rtlCol="0">
            <a:spAutoFit/>
          </a:bodyPr>
          <a:lstStyle/>
          <a:p>
            <a:pPr algn="ctr"/>
            <a:r>
              <a:rPr lang="en-US" sz="800" dirty="0">
                <a:hlinkClick r:id="rId4" action="ppaction://hlinksldjump"/>
              </a:rPr>
              <a:t>Link to alternative text for this content  </a:t>
            </a:r>
            <a:endParaRPr lang="en-US" sz="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5848512"/>
      </p:ext>
    </p:extLst>
  </p:cSld>
  <p:clrMapOvr>
    <a:masterClrMapping/>
  </p:clrMapOvr>
  <mc:AlternateContent xmlns:mc="http://schemas.openxmlformats.org/markup-compatibility/2006" xmlns:p14="http://schemas.microsoft.com/office/powerpoint/2010/main">
    <mc:Choice Requires="p14">
      <p:transition spd="slow" p14:dur="2000" advTm="6933"/>
    </mc:Choice>
    <mc:Fallback xmlns="">
      <p:transition spd="slow" advTm="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4: Sex, Gender, and the Sociological Imagination</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Every Body is Different</a:t>
            </a:r>
          </a:p>
          <a:p>
            <a:pPr marL="0" indent="0">
              <a:buNone/>
            </a:pPr>
            <a:r>
              <a:rPr lang="en-US" sz="2000" i="1" dirty="0"/>
              <a:t>L.O. 9.4.1: Examine the importance of the sociological imagination in understanding research on sexuality.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343150"/>
            <a:ext cx="11010900" cy="3981450"/>
          </a:xfrm>
        </p:spPr>
        <p:txBody>
          <a:bodyPr>
            <a:normAutofit lnSpcReduction="10000"/>
          </a:bodyPr>
          <a:lstStyle/>
          <a:p>
            <a:r>
              <a:rPr lang="en-US" b="1" dirty="0"/>
              <a:t>Sexuality: </a:t>
            </a:r>
            <a:r>
              <a:rPr lang="en-US" dirty="0"/>
              <a:t>an individual’s experience and expression as a sexual being.</a:t>
            </a:r>
          </a:p>
          <a:p>
            <a:r>
              <a:rPr lang="en-US" b="1" dirty="0"/>
              <a:t>Sexual Orientation: </a:t>
            </a:r>
            <a:r>
              <a:rPr lang="en-US" dirty="0"/>
              <a:t>an individual’s sexual interest toward the same, opposite, or both sexes. </a:t>
            </a:r>
          </a:p>
          <a:p>
            <a:r>
              <a:rPr lang="en-US" b="1" dirty="0"/>
              <a:t>Heterosexual:</a:t>
            </a:r>
            <a:r>
              <a:rPr lang="en-US" dirty="0"/>
              <a:t> individuals with a sexual orientation to individuals of the opposite sex.</a:t>
            </a:r>
          </a:p>
          <a:p>
            <a:r>
              <a:rPr lang="en-US" b="1" dirty="0"/>
              <a:t>Homosexual:</a:t>
            </a:r>
            <a:r>
              <a:rPr lang="en-US" dirty="0"/>
              <a:t> individuals with a sexual orientation to individuals of the same sex.  </a:t>
            </a:r>
          </a:p>
          <a:p>
            <a:r>
              <a:rPr lang="en-US" b="1" dirty="0"/>
              <a:t>Bisexual:</a:t>
            </a:r>
            <a:r>
              <a:rPr lang="en-US" dirty="0"/>
              <a:t> individuals with a sexual orientation to both sexes. </a:t>
            </a:r>
          </a:p>
          <a:p>
            <a:r>
              <a:rPr lang="en-US" b="1" dirty="0"/>
              <a:t>Asexual:</a:t>
            </a:r>
            <a:r>
              <a:rPr lang="en-US" dirty="0"/>
              <a:t> individuals who are not sexually attracted to others. </a:t>
            </a:r>
          </a:p>
          <a:p>
            <a:r>
              <a:rPr lang="en-US" b="1" dirty="0"/>
              <a:t>Hookups</a:t>
            </a:r>
            <a:r>
              <a:rPr lang="en-US" dirty="0"/>
              <a:t>: a sexual encounter, usually lasting only one night, between two individuals who are strangers or brief acquaintances. </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17</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8977948"/>
      </p:ext>
    </p:extLst>
  </p:cSld>
  <p:clrMapOvr>
    <a:masterClrMapping/>
  </p:clrMapOvr>
  <mc:AlternateContent xmlns:mc="http://schemas.openxmlformats.org/markup-compatibility/2006" xmlns:p14="http://schemas.microsoft.com/office/powerpoint/2010/main">
    <mc:Choice Requires="p14">
      <p:transition spd="slow" p14:dur="2000" advTm="66591"/>
    </mc:Choice>
    <mc:Fallback xmlns="">
      <p:transition spd="slow" advTm="66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4: Sex, Gender, and the Sociological Imagination</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Sexual Identity </a:t>
            </a:r>
          </a:p>
          <a:p>
            <a:pPr marL="0" indent="0">
              <a:buNone/>
            </a:pPr>
            <a:r>
              <a:rPr lang="en-US" sz="2000" i="1" dirty="0"/>
              <a:t>L.O. 9.4.2: Explain the importance of the sociological imagination in understanding sexual identity and social acceptance.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353733"/>
            <a:ext cx="11010900" cy="3970867"/>
          </a:xfrm>
        </p:spPr>
        <p:txBody>
          <a:bodyPr>
            <a:normAutofit/>
          </a:bodyPr>
          <a:lstStyle/>
          <a:p>
            <a:r>
              <a:rPr lang="en-US" b="1" dirty="0"/>
              <a:t>Transgender:</a:t>
            </a:r>
            <a:r>
              <a:rPr lang="en-US" dirty="0"/>
              <a:t> a person who identifies with a gender that is different from his or her biological sex. </a:t>
            </a:r>
          </a:p>
          <a:p>
            <a:r>
              <a:rPr lang="en-US" b="1" dirty="0"/>
              <a:t>Transsexuals:</a:t>
            </a:r>
            <a:r>
              <a:rPr lang="en-US" dirty="0"/>
              <a:t> individuals who undergo medical procedures to become the opposite sex. </a:t>
            </a:r>
          </a:p>
          <a:p>
            <a:r>
              <a:rPr lang="en-US" b="1" dirty="0"/>
              <a:t>Sex Reassignment:</a:t>
            </a:r>
            <a:r>
              <a:rPr lang="en-US" dirty="0"/>
              <a:t> the process of having surgery and taking hormone medications to become the opposite sex. </a:t>
            </a:r>
          </a:p>
          <a:p>
            <a:r>
              <a:rPr lang="en-US" b="1" dirty="0"/>
              <a:t>Intersex:</a:t>
            </a:r>
            <a:r>
              <a:rPr lang="en-US" dirty="0"/>
              <a:t> a person born with a combination of male and female sexual organs.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18</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6634633"/>
      </p:ext>
    </p:extLst>
  </p:cSld>
  <p:clrMapOvr>
    <a:masterClrMapping/>
  </p:clrMapOvr>
  <mc:AlternateContent xmlns:mc="http://schemas.openxmlformats.org/markup-compatibility/2006" xmlns:p14="http://schemas.microsoft.com/office/powerpoint/2010/main">
    <mc:Choice Requires="p14">
      <p:transition spd="slow" p14:dur="2000" advTm="108855"/>
    </mc:Choice>
    <mc:Fallback xmlns="">
      <p:transition spd="slow" advTm="10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4: Sex, Gender, and the Sociological Imagination</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Sexual Identity </a:t>
            </a:r>
          </a:p>
          <a:p>
            <a:pPr marL="0" indent="0">
              <a:buNone/>
            </a:pPr>
            <a:r>
              <a:rPr lang="en-US" sz="2000" i="1" dirty="0"/>
              <a:t>L.O. 9.4.2: Explain the importance of the sociological imagination in understanding sexual identity and social acceptance.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438400"/>
            <a:ext cx="11010900" cy="3886200"/>
          </a:xfrm>
        </p:spPr>
        <p:txBody>
          <a:bodyPr>
            <a:normAutofit/>
          </a:bodyPr>
          <a:lstStyle/>
          <a:p>
            <a:r>
              <a:rPr lang="en-US" b="1" dirty="0"/>
              <a:t>Homophobia: </a:t>
            </a:r>
            <a:r>
              <a:rPr lang="en-US" dirty="0"/>
              <a:t>the fear of homosexuals and homosexuality. </a:t>
            </a:r>
          </a:p>
          <a:p>
            <a:r>
              <a:rPr lang="en-US" b="1" dirty="0"/>
              <a:t>Heterosexism: </a:t>
            </a:r>
            <a:r>
              <a:rPr lang="en-US" dirty="0"/>
              <a:t>prejudice or discriminatory attitudes and behaviors against homosexuals and homosexuality.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19</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stretch>
            <a:fillRect/>
          </a:stretch>
        </p:blipFill>
        <p:spPr>
          <a:xfrm>
            <a:off x="3144751" y="3863980"/>
            <a:ext cx="5535225" cy="257929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6667691"/>
      </p:ext>
    </p:extLst>
  </p:cSld>
  <p:clrMapOvr>
    <a:masterClrMapping/>
  </p:clrMapOvr>
  <mc:AlternateContent xmlns:mc="http://schemas.openxmlformats.org/markup-compatibility/2006" xmlns:p14="http://schemas.microsoft.com/office/powerpoint/2010/main">
    <mc:Choice Requires="p14">
      <p:transition spd="slow" p14:dur="2000" advTm="60269"/>
    </mc:Choice>
    <mc:Fallback xmlns="">
      <p:transition spd="slow" advTm="60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983D-5C61-43D8-940F-48961738CC19}"/>
              </a:ext>
            </a:extLst>
          </p:cNvPr>
          <p:cNvSpPr>
            <a:spLocks noGrp="1"/>
          </p:cNvSpPr>
          <p:nvPr>
            <p:ph type="title"/>
          </p:nvPr>
        </p:nvSpPr>
        <p:spPr/>
        <p:txBody>
          <a:bodyPr/>
          <a:lstStyle/>
          <a:p>
            <a:r>
              <a:rPr lang="en-US" dirty="0"/>
              <a:t>Chapter 9</a:t>
            </a:r>
          </a:p>
        </p:txBody>
      </p:sp>
      <p:sp>
        <p:nvSpPr>
          <p:cNvPr id="3" name="Text Placeholder 2">
            <a:extLst>
              <a:ext uri="{FF2B5EF4-FFF2-40B4-BE49-F238E27FC236}">
                <a16:creationId xmlns:a16="http://schemas.microsoft.com/office/drawing/2014/main" id="{6096D741-CE67-4884-9393-C259F5177A94}"/>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Sex and Gender: Society’s New Directions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3942986"/>
      </p:ext>
    </p:extLst>
  </p:cSld>
  <p:clrMapOvr>
    <a:masterClrMapping/>
  </p:clrMapOvr>
  <mc:AlternateContent xmlns:mc="http://schemas.openxmlformats.org/markup-compatibility/2006" xmlns:p14="http://schemas.microsoft.com/office/powerpoint/2010/main">
    <mc:Choice Requires="p14">
      <p:transition spd="slow" p14:dur="2000" advTm="5756"/>
    </mc:Choice>
    <mc:Fallback xmlns="">
      <p:transition spd="slow" advTm="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Sex, Gender, and Social Change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Social Movements</a:t>
            </a:r>
          </a:p>
          <a:p>
            <a:pPr marL="0" indent="0">
              <a:buNone/>
            </a:pPr>
            <a:r>
              <a:rPr lang="en-US" sz="2000" i="1" dirty="0"/>
              <a:t>L.O. 9.5.1: Summarize the social movements that have influenced sex and gender in the 21st century.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039007"/>
            <a:ext cx="11010900" cy="4285593"/>
          </a:xfrm>
        </p:spPr>
        <p:txBody>
          <a:bodyPr>
            <a:normAutofit/>
          </a:bodyPr>
          <a:lstStyle/>
          <a:p>
            <a:pPr marL="0" indent="0">
              <a:buNone/>
            </a:pPr>
            <a:r>
              <a:rPr lang="en-US" b="1" dirty="0"/>
              <a:t>Feminism:</a:t>
            </a:r>
            <a:r>
              <a:rPr lang="en-US" dirty="0"/>
              <a:t> a social movement that aims to establish equality between the sexes. </a:t>
            </a:r>
          </a:p>
          <a:p>
            <a:pPr lvl="1"/>
            <a:r>
              <a:rPr lang="en-US" sz="2400" b="1" dirty="0"/>
              <a:t>Feminist:  </a:t>
            </a:r>
            <a:r>
              <a:rPr lang="en-US" sz="2400" dirty="0"/>
              <a:t>a person who believes in the legal, political, social and economic equality between the sexes. </a:t>
            </a:r>
          </a:p>
          <a:p>
            <a:pPr lvl="1"/>
            <a:r>
              <a:rPr lang="en-US" sz="2400" b="1" dirty="0"/>
              <a:t>Cult of domesticity:</a:t>
            </a:r>
            <a:r>
              <a:rPr lang="en-US" sz="2400" dirty="0"/>
              <a:t> the glorification of a white middle to upper middle class ideal that placed value on women for their sexual purity, morality, domestic abilities and submissiveness to men. </a:t>
            </a:r>
          </a:p>
          <a:p>
            <a:pPr lvl="1"/>
            <a:r>
              <a:rPr lang="en-US" sz="2400" b="1" dirty="0"/>
              <a:t>Matrix of domination:</a:t>
            </a:r>
            <a:r>
              <a:rPr lang="en-US" sz="2400" dirty="0"/>
              <a:t> the idea that oppression is multifaceted.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20</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8934123"/>
      </p:ext>
    </p:extLst>
  </p:cSld>
  <p:clrMapOvr>
    <a:masterClrMapping/>
  </p:clrMapOvr>
  <mc:AlternateContent xmlns:mc="http://schemas.openxmlformats.org/markup-compatibility/2006" xmlns:p14="http://schemas.microsoft.com/office/powerpoint/2010/main">
    <mc:Choice Requires="p14">
      <p:transition spd="slow" p14:dur="2000" advTm="58059"/>
    </mc:Choice>
    <mc:Fallback xmlns="">
      <p:transition spd="slow" advTm="5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Sex, Gender, and Social Change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Social Movements</a:t>
            </a:r>
          </a:p>
          <a:p>
            <a:pPr marL="0" indent="0">
              <a:buNone/>
            </a:pPr>
            <a:r>
              <a:rPr lang="en-US" sz="2000" i="1" dirty="0"/>
              <a:t>L.O. 9.5.1: Summarize the social movements that have influenced sex and gender in the 21st century.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039007"/>
            <a:ext cx="11010900" cy="4285593"/>
          </a:xfrm>
        </p:spPr>
        <p:txBody>
          <a:bodyPr>
            <a:normAutofit/>
          </a:bodyPr>
          <a:lstStyle/>
          <a:p>
            <a:r>
              <a:rPr lang="en-US" b="1" dirty="0"/>
              <a:t>Men’s Rights Movement:</a:t>
            </a:r>
            <a:r>
              <a:rPr lang="en-US" dirty="0"/>
              <a:t> an effort to establish the employment, sexual, and familial rights of men.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21</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18197" y="3129574"/>
            <a:ext cx="2660304" cy="266030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07938"/>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Sex, Gender, and Social Change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Social Movements</a:t>
            </a:r>
          </a:p>
          <a:p>
            <a:pPr marL="0" indent="0">
              <a:buNone/>
            </a:pPr>
            <a:r>
              <a:rPr lang="en-US" sz="2000" i="1" dirty="0"/>
              <a:t>L.O. 9.5.1: Summarize the social movements that have influenced sex and gender in the 21st century.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039007"/>
            <a:ext cx="11010900" cy="4285593"/>
          </a:xfrm>
        </p:spPr>
        <p:txBody>
          <a:bodyPr>
            <a:normAutofit/>
          </a:bodyPr>
          <a:lstStyle/>
          <a:p>
            <a:r>
              <a:rPr lang="en-US" b="1" dirty="0"/>
              <a:t>Gay Rights Movement:</a:t>
            </a:r>
            <a:r>
              <a:rPr lang="en-US" dirty="0"/>
              <a:t> a variety of different organizations seeking to establish legal and social equality for members of the LGBT community </a:t>
            </a:r>
          </a:p>
          <a:p>
            <a:pPr lvl="2"/>
            <a:r>
              <a:rPr lang="en-US" sz="2600" b="1" dirty="0"/>
              <a:t>Queer Theory</a:t>
            </a:r>
            <a:r>
              <a:rPr lang="en-US" sz="2600" dirty="0"/>
              <a:t>: a critical view that rejects the traditional categories of gender and sexuality in contemporary society.</a:t>
            </a:r>
            <a:r>
              <a:rPr lang="en-US" sz="2600" i="1" dirty="0"/>
              <a:t> </a:t>
            </a:r>
            <a:endParaRPr lang="en-US" sz="2600"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22</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586814" y="3623284"/>
            <a:ext cx="2549457" cy="2549457"/>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0628710"/>
      </p:ext>
    </p:extLst>
  </p:cSld>
  <p:clrMapOvr>
    <a:masterClrMapping/>
  </p:clrMapOvr>
  <mc:AlternateContent xmlns:mc="http://schemas.openxmlformats.org/markup-compatibility/2006" xmlns:p14="http://schemas.microsoft.com/office/powerpoint/2010/main">
    <mc:Choice Requires="p14">
      <p:transition spd="slow" p14:dur="2000" advTm="62590"/>
    </mc:Choice>
    <mc:Fallback xmlns="">
      <p:transition spd="slow" advTm="62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F983B0-6A94-4C2E-A96C-8B1257D6B5A6}"/>
              </a:ext>
            </a:extLst>
          </p:cNvPr>
          <p:cNvSpPr>
            <a:spLocks noGrp="1"/>
          </p:cNvSpPr>
          <p:nvPr>
            <p:ph type="ftr" sz="quarter" idx="10"/>
          </p:nvPr>
        </p:nvSpPr>
        <p:spPr/>
        <p:txBody>
          <a:bodyPr/>
          <a:lstStyle/>
          <a:p>
            <a:r>
              <a:rPr lang="en-US" dirty="0"/>
              <a:t>United Instructors &amp; Textbook Authors Co-op - SociologicalYOU - ISBN 978-1-64007-406-4 - All Rights Reserved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0535709"/>
      </p:ext>
    </p:extLst>
  </p:cSld>
  <p:clrMapOvr>
    <a:masterClrMapping/>
  </p:clrMapOvr>
  <mc:AlternateContent xmlns:mc="http://schemas.openxmlformats.org/markup-compatibility/2006" xmlns:p14="http://schemas.microsoft.com/office/powerpoint/2010/main">
    <mc:Choice Requires="p14">
      <p:transition spd="slow" p14:dur="2000" advTm="10587"/>
    </mc:Choice>
    <mc:Fallback xmlns="">
      <p:transition spd="slow" advTm="1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F2CC-7106-494B-80D0-AA3D6282A700}"/>
              </a:ext>
            </a:extLst>
          </p:cNvPr>
          <p:cNvSpPr>
            <a:spLocks noGrp="1"/>
          </p:cNvSpPr>
          <p:nvPr>
            <p:ph type="title"/>
          </p:nvPr>
        </p:nvSpPr>
        <p:spPr/>
        <p:txBody>
          <a:bodyPr>
            <a:normAutofit fontScale="90000"/>
          </a:bodyPr>
          <a:lstStyle/>
          <a:p>
            <a:r>
              <a:rPr lang="en-US" dirty="0"/>
              <a:t>Accessibility Content: Text Alternatives for Images</a:t>
            </a:r>
          </a:p>
        </p:txBody>
      </p:sp>
      <p:sp>
        <p:nvSpPr>
          <p:cNvPr id="3" name="Slide Number Placeholder 2">
            <a:extLst>
              <a:ext uri="{FF2B5EF4-FFF2-40B4-BE49-F238E27FC236}">
                <a16:creationId xmlns:a16="http://schemas.microsoft.com/office/drawing/2014/main" id="{224CF2B7-4651-424A-8920-231AF6AC9AFB}"/>
              </a:ext>
            </a:extLst>
          </p:cNvPr>
          <p:cNvSpPr>
            <a:spLocks noGrp="1"/>
          </p:cNvSpPr>
          <p:nvPr>
            <p:ph type="sldNum" sz="quarter" idx="10"/>
          </p:nvPr>
        </p:nvSpPr>
        <p:spPr/>
        <p:txBody>
          <a:bodyPr/>
          <a:lstStyle/>
          <a:p>
            <a:fld id="{634AE98D-A3AE-4130-B41C-175A6CE8A783}" type="slidenum">
              <a:rPr lang="en-US" smtClean="0"/>
              <a:pPr/>
              <a:t>24</a:t>
            </a:fld>
            <a:endParaRPr lang="en-US" dirty="0"/>
          </a:p>
        </p:txBody>
      </p:sp>
      <p:sp>
        <p:nvSpPr>
          <p:cNvPr id="4" name="Footer Placeholder 3">
            <a:extLst>
              <a:ext uri="{FF2B5EF4-FFF2-40B4-BE49-F238E27FC236}">
                <a16:creationId xmlns:a16="http://schemas.microsoft.com/office/drawing/2014/main" id="{28554FB3-610E-40DD-9562-AFE0440A6E01}"/>
              </a:ext>
            </a:extLst>
          </p:cNvPr>
          <p:cNvSpPr>
            <a:spLocks noGrp="1"/>
          </p:cNvSpPr>
          <p:nvPr>
            <p:ph type="ftr" sz="quarter" idx="11"/>
          </p:nvPr>
        </p:nvSpPr>
        <p:spPr/>
        <p:txBody>
          <a:bodyPr/>
          <a:lstStyle/>
          <a:p>
            <a:pPr algn="ctr"/>
            <a:r>
              <a:rPr lang="en-US" dirty="0"/>
              <a:t>United Instructors &amp; Textbook Authors Co-op - SociologicalYOU - ISBN 978-1-64007-406-4 - All Rights Reserved</a:t>
            </a:r>
          </a:p>
        </p:txBody>
      </p:sp>
    </p:spTree>
    <p:extLst>
      <p:ext uri="{BB962C8B-B14F-4D97-AF65-F5344CB8AC3E}">
        <p14:creationId xmlns:p14="http://schemas.microsoft.com/office/powerpoint/2010/main" val="690347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a:xfrm>
            <a:off x="342900" y="346650"/>
            <a:ext cx="9719183" cy="781396"/>
          </a:xfrm>
        </p:spPr>
        <p:txBody>
          <a:bodyPr>
            <a:noAutofit/>
          </a:bodyPr>
          <a:lstStyle/>
          <a:p>
            <a:r>
              <a:rPr lang="en-US" sz="3200" dirty="0"/>
              <a:t>Theoretical Explanations for Violence Against Women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a:xfrm>
            <a:off x="342899" y="1269935"/>
            <a:ext cx="10281733" cy="5259115"/>
          </a:xfrm>
        </p:spPr>
        <p:txBody>
          <a:bodyPr>
            <a:noAutofit/>
          </a:bodyPr>
          <a:lstStyle/>
          <a:p>
            <a:pPr marL="0" indent="0">
              <a:buNone/>
            </a:pPr>
            <a:r>
              <a:rPr lang="en-US" sz="2000" b="1" dirty="0"/>
              <a:t>Social Learning Theory: </a:t>
            </a:r>
            <a:r>
              <a:rPr lang="en-US" sz="2000" dirty="0"/>
              <a:t>Individuals that witness or experience violence while growing up are more likely to use violence as adults (e.g. A little boy that witnesses his father beat his mother may see the behavior as normal and grow up to be abusive toward his partner).</a:t>
            </a:r>
          </a:p>
          <a:p>
            <a:pPr marL="0" indent="0">
              <a:buNone/>
            </a:pPr>
            <a:r>
              <a:rPr lang="en-US" sz="2000" b="1" dirty="0"/>
              <a:t>Social Situation (Stress) Theory: </a:t>
            </a:r>
            <a:r>
              <a:rPr lang="en-US" sz="2000" dirty="0"/>
              <a:t>Violence is greatly influenced by the stress in a situation that may be part of the larger society or specific to a group. Also, culture may work to normalize violence in society (e.g. Whether caused by an individual’s loss of a job, or a nationwide recession, financial problems in a family act as a stressor that may increase the likelihood of violence against women. Cultural norms promoting violence include violent movies and video games).</a:t>
            </a:r>
          </a:p>
          <a:p>
            <a:pPr marL="0" indent="0">
              <a:buNone/>
            </a:pPr>
            <a:r>
              <a:rPr lang="en-US" sz="2000" b="1" dirty="0"/>
              <a:t>Resource Theory: </a:t>
            </a:r>
            <a:r>
              <a:rPr lang="en-US" sz="2000" dirty="0"/>
              <a:t>Some theorists state that the more resources an individual has, the more control and force he can apply in the relationship. Others contend that the fewer resources a person has, the more likely he is to compensate by resorting to violence (e.g. A person who controls the family finances and makes all the decisions has greater resources at his command than one who shares responsibilities with his spouse. By contrast, a person who is suddenly unemployed may resort to violence towards his partner to make up for his lack of income and perceived loss of power).</a:t>
            </a:r>
            <a:endParaRPr lang="en-US" sz="2000" b="1" dirty="0"/>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25</a:t>
            </a:fld>
            <a:endParaRPr lang="en-US" dirty="0"/>
          </a:p>
        </p:txBody>
      </p:sp>
    </p:spTree>
    <p:extLst>
      <p:ext uri="{BB962C8B-B14F-4D97-AF65-F5344CB8AC3E}">
        <p14:creationId xmlns:p14="http://schemas.microsoft.com/office/powerpoint/2010/main" val="730962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a:xfrm>
            <a:off x="342900" y="440653"/>
            <a:ext cx="9719183" cy="678539"/>
          </a:xfrm>
        </p:spPr>
        <p:txBody>
          <a:bodyPr>
            <a:noAutofit/>
          </a:bodyPr>
          <a:lstStyle/>
          <a:p>
            <a:r>
              <a:rPr lang="en-US" sz="3200" dirty="0"/>
              <a:t>Theoretical Explanations for Violence Against Women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a:xfrm>
            <a:off x="342899" y="1363939"/>
            <a:ext cx="10281733" cy="4566844"/>
          </a:xfrm>
        </p:spPr>
        <p:txBody>
          <a:bodyPr>
            <a:noAutofit/>
          </a:bodyPr>
          <a:lstStyle/>
          <a:p>
            <a:pPr marL="0" indent="0">
              <a:buNone/>
            </a:pPr>
            <a:r>
              <a:rPr lang="en-US" sz="2000" b="1" dirty="0"/>
              <a:t>Exchange Theory: </a:t>
            </a:r>
            <a:r>
              <a:rPr lang="en-US" sz="2000" dirty="0"/>
              <a:t>Based on the economic principles of costs and benefits, this theory contends that an abuser will use violence when the benefits of doing so are greater than the costs (e.g. An abuser knows slapping his partner means that she will do as he demands and will not call the police on him, therefore, costing him nothing).</a:t>
            </a:r>
          </a:p>
          <a:p>
            <a:pPr marL="0" indent="0">
              <a:buNone/>
            </a:pPr>
            <a:r>
              <a:rPr lang="en-US" sz="2000" b="1" dirty="0"/>
              <a:t>Feminist Theory: </a:t>
            </a:r>
            <a:r>
              <a:rPr lang="en-US" sz="2000" dirty="0"/>
              <a:t>Looks at the history of male domination in society and in the world, and contends that larger social and economic processes work to subordinate women in society and in the home (e.g. Paying women less money than men, not valuing their work in the home, and not having laws to protect women in the event of violence puts them in a lesser position in society and in the home).</a:t>
            </a:r>
          </a:p>
          <a:p>
            <a:pPr marL="0" indent="0">
              <a:buNone/>
            </a:pPr>
            <a:r>
              <a:rPr lang="en-US" sz="2000" b="1" dirty="0"/>
              <a:t>General Systems Theory: </a:t>
            </a:r>
            <a:r>
              <a:rPr lang="en-US" sz="2000" dirty="0"/>
              <a:t>The violence experienced by women isn’t just about the individual abuser, but about the family systems or structure overall, which is made up of multiple people that play varying roles that are changeable over time (e.g. An abusive husband that is injured on the job and can’t work may find his position in the family system changed when his formerly dependent wife becomes the family breadwinner).</a:t>
            </a:r>
            <a:endParaRPr lang="en-US" sz="2000" b="1" dirty="0"/>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26</a:t>
            </a:fld>
            <a:endParaRPr lang="en-US" dirty="0"/>
          </a:p>
        </p:txBody>
      </p:sp>
    </p:spTree>
    <p:extLst>
      <p:ext uri="{BB962C8B-B14F-4D97-AF65-F5344CB8AC3E}">
        <p14:creationId xmlns:p14="http://schemas.microsoft.com/office/powerpoint/2010/main" val="4003882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C395-31FB-428E-A1A4-C902169D5593}"/>
              </a:ext>
            </a:extLst>
          </p:cNvPr>
          <p:cNvSpPr>
            <a:spLocks noGrp="1"/>
          </p:cNvSpPr>
          <p:nvPr>
            <p:ph type="title"/>
          </p:nvPr>
        </p:nvSpPr>
        <p:spPr/>
        <p:txBody>
          <a:bodyPr/>
          <a:lstStyle/>
          <a:p>
            <a:r>
              <a:rPr lang="en-US" dirty="0"/>
              <a:t>Modules</a:t>
            </a:r>
          </a:p>
        </p:txBody>
      </p:sp>
      <p:sp>
        <p:nvSpPr>
          <p:cNvPr id="9" name="Slide Number Placeholder 8">
            <a:extLst>
              <a:ext uri="{FF2B5EF4-FFF2-40B4-BE49-F238E27FC236}">
                <a16:creationId xmlns:a16="http://schemas.microsoft.com/office/drawing/2014/main" id="{B5207AE1-C702-403A-B3BA-D47DD417D844}"/>
              </a:ext>
            </a:extLst>
          </p:cNvPr>
          <p:cNvSpPr>
            <a:spLocks noGrp="1"/>
          </p:cNvSpPr>
          <p:nvPr>
            <p:ph type="sldNum" sz="quarter" idx="4"/>
          </p:nvPr>
        </p:nvSpPr>
        <p:spPr/>
        <p:txBody>
          <a:bodyPr/>
          <a:lstStyle/>
          <a:p>
            <a:fld id="{634AE98D-A3AE-4130-B41C-175A6CE8A783}" type="slidenum">
              <a:rPr lang="en-US" smtClean="0"/>
              <a:pPr/>
              <a:t>3</a:t>
            </a:fld>
            <a:endParaRPr lang="en-US" dirty="0"/>
          </a:p>
        </p:txBody>
      </p:sp>
      <p:sp>
        <p:nvSpPr>
          <p:cNvPr id="11" name="Footer Placeholder 10">
            <a:extLst>
              <a:ext uri="{FF2B5EF4-FFF2-40B4-BE49-F238E27FC236}">
                <a16:creationId xmlns:a16="http://schemas.microsoft.com/office/drawing/2014/main" id="{30D38F26-5E36-41ED-8C96-4C5353D090AC}"/>
              </a:ext>
            </a:extLst>
          </p:cNvPr>
          <p:cNvSpPr>
            <a:spLocks noGrp="1"/>
          </p:cNvSpPr>
          <p:nvPr>
            <p:ph type="ftr" sz="quarter" idx="20"/>
          </p:nvPr>
        </p:nvSpPr>
        <p:spPr/>
        <p:txBody>
          <a:bodyPr/>
          <a:lstStyle/>
          <a:p>
            <a:pPr algn="ctr"/>
            <a:r>
              <a:rPr lang="en-US" dirty="0"/>
              <a:t>United Instructors &amp; Textbook Authors Co-op - SociologicalYOU - ISBN 978-1-64007-406-4 - All Rights Reserved</a:t>
            </a:r>
          </a:p>
        </p:txBody>
      </p:sp>
      <p:sp>
        <p:nvSpPr>
          <p:cNvPr id="19" name="Content Placeholder 18">
            <a:extLst>
              <a:ext uri="{FF2B5EF4-FFF2-40B4-BE49-F238E27FC236}">
                <a16:creationId xmlns:a16="http://schemas.microsoft.com/office/drawing/2014/main" id="{0069C7C7-0D0D-40DD-AA3F-5536894AB2BE}"/>
              </a:ext>
            </a:extLst>
          </p:cNvPr>
          <p:cNvSpPr>
            <a:spLocks noGrp="1"/>
          </p:cNvSpPr>
          <p:nvPr>
            <p:ph sz="quarter" idx="11"/>
          </p:nvPr>
        </p:nvSpPr>
        <p:spPr/>
        <p:txBody>
          <a:bodyPr/>
          <a:lstStyle/>
          <a:p>
            <a:pPr>
              <a:lnSpc>
                <a:spcPts val="2880"/>
              </a:lnSpc>
            </a:pPr>
            <a:r>
              <a:rPr lang="en-US" dirty="0">
                <a:hlinkClick r:id="rId4" action="ppaction://hlinksldjump"/>
              </a:rPr>
              <a:t>Module 1: The Sociological Perspective of Sex and Gender </a:t>
            </a:r>
            <a:endParaRPr lang="en-US" dirty="0"/>
          </a:p>
          <a:p>
            <a:pPr>
              <a:lnSpc>
                <a:spcPts val="2880"/>
              </a:lnSpc>
            </a:pPr>
            <a:r>
              <a:rPr lang="en-US" dirty="0">
                <a:hlinkClick r:id="rId5" action="ppaction://hlinksldjump"/>
              </a:rPr>
              <a:t>Module 2: Gender Socialization and Structural Issues</a:t>
            </a:r>
            <a:endParaRPr lang="en-US" dirty="0">
              <a:hlinkClick r:id="" action="ppaction://noaction"/>
            </a:endParaRPr>
          </a:p>
          <a:p>
            <a:pPr>
              <a:lnSpc>
                <a:spcPts val="2880"/>
              </a:lnSpc>
            </a:pPr>
            <a:r>
              <a:rPr lang="en-US" dirty="0">
                <a:hlinkClick r:id="rId6" action="ppaction://hlinksldjump"/>
              </a:rPr>
              <a:t>Module 3: Problems Experienced by Women around the World</a:t>
            </a:r>
            <a:endParaRPr lang="en-US" dirty="0">
              <a:hlinkClick r:id="" action="ppaction://noaction"/>
            </a:endParaRPr>
          </a:p>
          <a:p>
            <a:pPr>
              <a:lnSpc>
                <a:spcPts val="2880"/>
              </a:lnSpc>
            </a:pPr>
            <a:r>
              <a:rPr lang="en-US" dirty="0">
                <a:hlinkClick r:id="rId7" action="ppaction://hlinksldjump"/>
              </a:rPr>
              <a:t>Module 4: Sex, Gender, and the Sociological Imagination</a:t>
            </a:r>
            <a:endParaRPr lang="en-US" dirty="0">
              <a:hlinkClick r:id="" action="ppaction://noaction"/>
            </a:endParaRPr>
          </a:p>
          <a:p>
            <a:pPr>
              <a:lnSpc>
                <a:spcPts val="2880"/>
              </a:lnSpc>
            </a:pPr>
            <a:r>
              <a:rPr lang="en-US" dirty="0">
                <a:hlinkClick r:id="rId8" action="ppaction://hlinksldjump"/>
              </a:rPr>
              <a:t>Module 5: Sex, Gender, and Social Change</a:t>
            </a:r>
            <a:endParaRPr lang="en-US" dirty="0">
              <a:hlinkClick r:id="" action="ppaction://noaction"/>
            </a:endParaRPr>
          </a:p>
          <a:p>
            <a:endParaRPr lang="en-US" dirty="0"/>
          </a:p>
        </p:txBody>
      </p:sp>
      <p:sp>
        <p:nvSpPr>
          <p:cNvPr id="3" name="TextBox 2"/>
          <p:cNvSpPr txBox="1"/>
          <p:nvPr/>
        </p:nvSpPr>
        <p:spPr>
          <a:xfrm>
            <a:off x="1278541" y="4503761"/>
            <a:ext cx="9139618" cy="830997"/>
          </a:xfrm>
          <a:prstGeom prst="rect">
            <a:avLst/>
          </a:prstGeom>
          <a:noFill/>
        </p:spPr>
        <p:txBody>
          <a:bodyPr wrap="none" rtlCol="0">
            <a:spAutoFit/>
          </a:bodyPr>
          <a:lstStyle/>
          <a:p>
            <a:pPr algn="ctr"/>
            <a:r>
              <a:rPr lang="en-US" sz="2400" dirty="0"/>
              <a:t>This PowerPoint does not cover every key term in Chapter 9.</a:t>
            </a:r>
          </a:p>
          <a:p>
            <a:pPr algn="ctr"/>
            <a:r>
              <a:rPr lang="en-US" sz="2400" dirty="0"/>
              <a:t>Please read your textbook to see what is not covered in the PowerPoint</a:t>
            </a:r>
            <a:r>
              <a:rPr lang="en-US"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9545983"/>
      </p:ext>
    </p:extLst>
  </p:cSld>
  <p:clrMapOvr>
    <a:masterClrMapping/>
  </p:clrMapOvr>
  <mc:AlternateContent xmlns:mc="http://schemas.openxmlformats.org/markup-compatibility/2006" xmlns:p14="http://schemas.microsoft.com/office/powerpoint/2010/main">
    <mc:Choice Requires="p14">
      <p:transition spd="slow" p14:dur="2000" advTm="44256"/>
    </mc:Choice>
    <mc:Fallback xmlns="">
      <p:transition spd="slow" advTm="4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164B18-5F90-4638-85AC-54C45FF2CEDC}"/>
              </a:ext>
            </a:extLst>
          </p:cNvPr>
          <p:cNvSpPr>
            <a:spLocks noGrp="1"/>
          </p:cNvSpPr>
          <p:nvPr>
            <p:ph type="sldNum" sz="quarter" idx="4"/>
          </p:nvPr>
        </p:nvSpPr>
        <p:spPr/>
        <p:txBody>
          <a:bodyPr/>
          <a:lstStyle/>
          <a:p>
            <a:fld id="{634AE98D-A3AE-4130-B41C-175A6CE8A783}" type="slidenum">
              <a:rPr lang="en-US" smtClean="0"/>
              <a:pPr/>
              <a:t>4</a:t>
            </a:fld>
            <a:endParaRPr lang="en-US" dirty="0"/>
          </a:p>
        </p:txBody>
      </p:sp>
      <p:sp>
        <p:nvSpPr>
          <p:cNvPr id="5" name="Footer Placeholder 4">
            <a:extLst>
              <a:ext uri="{FF2B5EF4-FFF2-40B4-BE49-F238E27FC236}">
                <a16:creationId xmlns:a16="http://schemas.microsoft.com/office/drawing/2014/main" id="{6F3216E2-CED6-4AEE-9E7D-38D2CE65DA84}"/>
              </a:ext>
            </a:extLst>
          </p:cNvPr>
          <p:cNvSpPr>
            <a:spLocks noGrp="1"/>
          </p:cNvSpPr>
          <p:nvPr>
            <p:ph type="ftr" sz="quarter" idx="12"/>
          </p:nvPr>
        </p:nvSpPr>
        <p:spPr/>
        <p:txBody>
          <a:bodyPr/>
          <a:lstStyle/>
          <a:p>
            <a:pPr algn="ctr"/>
            <a:r>
              <a:rPr lang="en-US" dirty="0"/>
              <a:t>United Instructors &amp; Textbook Authors Co-op - SociologicalYOU - ISBN 978-1-64007-406-4 - All Rights Reserved</a:t>
            </a:r>
          </a:p>
        </p:txBody>
      </p:sp>
      <p:sp>
        <p:nvSpPr>
          <p:cNvPr id="6" name="Title 1">
            <a:extLst>
              <a:ext uri="{FF2B5EF4-FFF2-40B4-BE49-F238E27FC236}">
                <a16:creationId xmlns:a16="http://schemas.microsoft.com/office/drawing/2014/main" id="{99769D40-AC90-46F1-B41A-67B5A16E0AD8}"/>
              </a:ext>
            </a:extLst>
          </p:cNvPr>
          <p:cNvSpPr>
            <a:spLocks noGrp="1"/>
          </p:cNvSpPr>
          <p:nvPr>
            <p:ph type="title"/>
          </p:nvPr>
        </p:nvSpPr>
        <p:spPr>
          <a:xfrm>
            <a:off x="342900" y="133004"/>
            <a:ext cx="11061700" cy="781396"/>
          </a:xfrm>
        </p:spPr>
        <p:txBody>
          <a:bodyPr/>
          <a:lstStyle/>
          <a:p>
            <a:r>
              <a:rPr lang="en-US" dirty="0"/>
              <a:t>Points to Ponder</a:t>
            </a:r>
          </a:p>
        </p:txBody>
      </p:sp>
      <p:sp>
        <p:nvSpPr>
          <p:cNvPr id="7" name="Content Placeholder 2">
            <a:extLst>
              <a:ext uri="{FF2B5EF4-FFF2-40B4-BE49-F238E27FC236}">
                <a16:creationId xmlns:a16="http://schemas.microsoft.com/office/drawing/2014/main" id="{1263AD0D-61C6-40A5-ACC6-E5DD8B0C36A2}"/>
              </a:ext>
            </a:extLst>
          </p:cNvPr>
          <p:cNvSpPr>
            <a:spLocks noGrp="1"/>
          </p:cNvSpPr>
          <p:nvPr>
            <p:ph sz="quarter" idx="11"/>
          </p:nvPr>
        </p:nvSpPr>
        <p:spPr>
          <a:xfrm>
            <a:off x="342900" y="1120441"/>
            <a:ext cx="11010900" cy="5138929"/>
          </a:xfrm>
        </p:spPr>
        <p:txBody>
          <a:bodyPr/>
          <a:lstStyle/>
          <a:p>
            <a:r>
              <a:rPr lang="en-US" dirty="0"/>
              <a:t>How are gender norms changing in society?</a:t>
            </a:r>
          </a:p>
          <a:p>
            <a:r>
              <a:rPr lang="en-US" dirty="0"/>
              <a:t>How do schools, families, peers, religion, and the workplace influence many aspects of gender?</a:t>
            </a:r>
          </a:p>
          <a:p>
            <a:r>
              <a:rPr lang="en-US" dirty="0"/>
              <a:t>What social problems are related to the topics of sex and gender?</a:t>
            </a:r>
          </a:p>
        </p:txBody>
      </p:sp>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307835" y="3632831"/>
            <a:ext cx="2408381" cy="240838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280880" y="3723524"/>
            <a:ext cx="2317688" cy="231768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9705940"/>
      </p:ext>
    </p:extLst>
  </p:cSld>
  <p:clrMapOvr>
    <a:masterClrMapping/>
  </p:clrMapOvr>
  <mc:AlternateContent xmlns:mc="http://schemas.openxmlformats.org/markup-compatibility/2006" xmlns:p14="http://schemas.microsoft.com/office/powerpoint/2010/main">
    <mc:Choice Requires="p14">
      <p:transition spd="slow" p14:dur="2000" advTm="37757"/>
    </mc:Choice>
    <mc:Fallback xmlns="">
      <p:transition spd="slow" advTm="37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sz="3400" dirty="0"/>
              <a:t>Module 1: The Sociological Perspective of Sex and Gender</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Masculinity and Femininity</a:t>
            </a:r>
          </a:p>
          <a:p>
            <a:pPr marL="0" indent="0">
              <a:buNone/>
            </a:pPr>
            <a:r>
              <a:rPr lang="en-US" sz="2000" i="1" dirty="0"/>
              <a:t>L.O. 9.1.1: Discuss how masculinity and femininity are learned traits and behaviors.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46852"/>
            <a:ext cx="11010900" cy="4177748"/>
          </a:xfrm>
        </p:spPr>
        <p:txBody>
          <a:bodyPr>
            <a:normAutofit/>
          </a:bodyPr>
          <a:lstStyle/>
          <a:p>
            <a:r>
              <a:rPr lang="en-US" b="1" dirty="0"/>
              <a:t>Sex:</a:t>
            </a:r>
            <a:r>
              <a:rPr lang="en-US" dirty="0"/>
              <a:t> anatomical variances between males and females.</a:t>
            </a:r>
          </a:p>
          <a:p>
            <a:r>
              <a:rPr lang="en-US" b="1" dirty="0"/>
              <a:t>Gender:</a:t>
            </a:r>
            <a:r>
              <a:rPr lang="en-US" dirty="0"/>
              <a:t> the socially learned expectations and behaviors associated with being male or female. </a:t>
            </a:r>
          </a:p>
          <a:p>
            <a:r>
              <a:rPr lang="en-US" b="1" dirty="0"/>
              <a:t>Sexuality: </a:t>
            </a:r>
            <a:r>
              <a:rPr lang="en-US" dirty="0"/>
              <a:t>an individual’s experience and expression as a sexual </a:t>
            </a:r>
          </a:p>
          <a:p>
            <a:pPr marL="0" indent="0">
              <a:buNone/>
            </a:pPr>
            <a:r>
              <a:rPr lang="en-US" dirty="0"/>
              <a:t>    being.</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5</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676870" y="3623284"/>
            <a:ext cx="2549457" cy="2549457"/>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9046203"/>
      </p:ext>
    </p:extLst>
  </p:cSld>
  <p:clrMapOvr>
    <a:masterClrMapping/>
  </p:clrMapOvr>
  <mc:AlternateContent xmlns:mc="http://schemas.openxmlformats.org/markup-compatibility/2006" xmlns:p14="http://schemas.microsoft.com/office/powerpoint/2010/main">
    <mc:Choice Requires="p14">
      <p:transition spd="slow" p14:dur="2000" advTm="41193"/>
    </mc:Choice>
    <mc:Fallback xmlns="">
      <p:transition spd="slow" advTm="4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sz="3400" dirty="0"/>
              <a:t>Module 1: The Sociological Perspective of Sex and Gender</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Masculinity and Femininity</a:t>
            </a:r>
          </a:p>
          <a:p>
            <a:pPr marL="0" indent="0">
              <a:buNone/>
            </a:pPr>
            <a:r>
              <a:rPr lang="en-US" sz="2000" i="1" dirty="0"/>
              <a:t>L.O. 9.1.1: Discuss how masculinity and femininity are learned traits and behaviors.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26974"/>
            <a:ext cx="11010900" cy="4197626"/>
          </a:xfrm>
        </p:spPr>
        <p:txBody>
          <a:bodyPr>
            <a:normAutofit/>
          </a:bodyPr>
          <a:lstStyle/>
          <a:p>
            <a:r>
              <a:rPr lang="en-US" b="1" dirty="0"/>
              <a:t>Masculinity:</a:t>
            </a:r>
            <a:r>
              <a:rPr lang="en-US" dirty="0"/>
              <a:t> traditional behaviors and traits associated with men.</a:t>
            </a:r>
          </a:p>
          <a:p>
            <a:r>
              <a:rPr lang="en-US" b="1" dirty="0"/>
              <a:t>Femininity: </a:t>
            </a:r>
            <a:r>
              <a:rPr lang="en-US" dirty="0"/>
              <a:t>traditional behaviors and traits associated with women.</a:t>
            </a:r>
          </a:p>
          <a:p>
            <a:r>
              <a:rPr lang="en-US" b="1" dirty="0"/>
              <a:t>Feminine-Expressive Role:</a:t>
            </a:r>
            <a:r>
              <a:rPr lang="en-US" dirty="0"/>
              <a:t> providing care and emotional support.</a:t>
            </a:r>
          </a:p>
          <a:p>
            <a:r>
              <a:rPr lang="en-US" b="1" dirty="0"/>
              <a:t>Masculine-Instrumental Role:</a:t>
            </a:r>
            <a:r>
              <a:rPr lang="en-US" dirty="0"/>
              <a:t> goal-oriented and providing financial support.</a:t>
            </a:r>
          </a:p>
          <a:p>
            <a:r>
              <a:rPr lang="en-US" b="1" dirty="0"/>
              <a:t>Metrosexuals:</a:t>
            </a:r>
            <a:r>
              <a:rPr lang="en-US" dirty="0"/>
              <a:t> heterosexual males with a refined sense of fashion and taste, and a preoccupation with their appearance.</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6</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0026524"/>
      </p:ext>
    </p:extLst>
  </p:cSld>
  <p:clrMapOvr>
    <a:masterClrMapping/>
  </p:clrMapOvr>
  <mc:AlternateContent xmlns:mc="http://schemas.openxmlformats.org/markup-compatibility/2006" xmlns:p14="http://schemas.microsoft.com/office/powerpoint/2010/main">
    <mc:Choice Requires="p14">
      <p:transition spd="slow" p14:dur="2000" advTm="90222"/>
    </mc:Choice>
    <mc:Fallback xmlns="">
      <p:transition spd="slow" advTm="90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sz="3400" dirty="0"/>
              <a:t>Module 1: The Sociological Perspective of Sex and Gender</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The Social Construction of Gender</a:t>
            </a:r>
          </a:p>
          <a:p>
            <a:pPr marL="0" indent="0">
              <a:buNone/>
            </a:pPr>
            <a:r>
              <a:rPr lang="en-US" sz="2000" i="1" dirty="0"/>
              <a:t>L.O. 9.1.2: Explain how gender is socially constructed.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06487"/>
            <a:ext cx="11010900" cy="4118113"/>
          </a:xfrm>
        </p:spPr>
        <p:txBody>
          <a:bodyPr>
            <a:normAutofit/>
          </a:bodyPr>
          <a:lstStyle/>
          <a:p>
            <a:r>
              <a:rPr lang="en-US" b="1" dirty="0"/>
              <a:t>Gender Identity:</a:t>
            </a:r>
            <a:r>
              <a:rPr lang="en-US" dirty="0"/>
              <a:t> an individual’s inner sense and identification of being a male or female.  </a:t>
            </a:r>
          </a:p>
          <a:p>
            <a:r>
              <a:rPr lang="en-US" b="1" dirty="0"/>
              <a:t>Gender Norms:</a:t>
            </a:r>
            <a:r>
              <a:rPr lang="en-US" dirty="0"/>
              <a:t> behaviors or traits that society attributes to a particular sex. </a:t>
            </a:r>
          </a:p>
          <a:p>
            <a:r>
              <a:rPr lang="en-US" b="1" dirty="0"/>
              <a:t>Gender Roles:</a:t>
            </a:r>
            <a:r>
              <a:rPr lang="en-US" dirty="0"/>
              <a:t> public expression of one’s gender identity. </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7</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378654" y="3599412"/>
            <a:ext cx="2725188" cy="2725188"/>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0376158"/>
      </p:ext>
    </p:extLst>
  </p:cSld>
  <p:clrMapOvr>
    <a:masterClrMapping/>
  </p:clrMapOvr>
  <mc:AlternateContent xmlns:mc="http://schemas.openxmlformats.org/markup-compatibility/2006" xmlns:p14="http://schemas.microsoft.com/office/powerpoint/2010/main">
    <mc:Choice Requires="p14">
      <p:transition spd="slow" p14:dur="2000" advTm="60760"/>
    </mc:Choice>
    <mc:Fallback xmlns="">
      <p:transition spd="slow" advTm="6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sz="3400" dirty="0"/>
              <a:t>Module 1: The Sociological Perspective of Sex and Gender</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The Social Construction of Gender</a:t>
            </a:r>
          </a:p>
          <a:p>
            <a:pPr marL="0" indent="0">
              <a:buNone/>
            </a:pPr>
            <a:r>
              <a:rPr lang="en-US" sz="2000" i="1" dirty="0"/>
              <a:t>L.O. 9.1.2: Explain how gender is socially constructed.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062265"/>
            <a:ext cx="11010900" cy="4262336"/>
          </a:xfrm>
        </p:spPr>
        <p:txBody>
          <a:bodyPr>
            <a:normAutofit/>
          </a:bodyPr>
          <a:lstStyle/>
          <a:p>
            <a:pPr marL="0" indent="0">
              <a:buNone/>
            </a:pPr>
            <a:r>
              <a:rPr lang="en-US" b="1" dirty="0"/>
              <a:t>Doing Gender</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8</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stretch>
            <a:fillRect/>
          </a:stretch>
        </p:blipFill>
        <p:spPr>
          <a:xfrm>
            <a:off x="2309315" y="2544322"/>
            <a:ext cx="7078069" cy="3298222"/>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0518026"/>
      </p:ext>
    </p:extLst>
  </p:cSld>
  <p:clrMapOvr>
    <a:masterClrMapping/>
  </p:clrMapOvr>
  <mc:AlternateContent xmlns:mc="http://schemas.openxmlformats.org/markup-compatibility/2006" xmlns:p14="http://schemas.microsoft.com/office/powerpoint/2010/main">
    <mc:Choice Requires="p14">
      <p:transition spd="slow" p14:dur="2000" advTm="47734"/>
    </mc:Choice>
    <mc:Fallback xmlns="">
      <p:transition spd="slow" advTm="47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2: Gender Socialization and Structural Issues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Agents of Gender Socialization</a:t>
            </a:r>
          </a:p>
          <a:p>
            <a:pPr marL="0" indent="0">
              <a:buNone/>
            </a:pPr>
            <a:r>
              <a:rPr lang="en-US" sz="2000" i="1" dirty="0"/>
              <a:t>L.O.</a:t>
            </a:r>
            <a:r>
              <a:rPr lang="en-US" dirty="0"/>
              <a:t> </a:t>
            </a:r>
            <a:r>
              <a:rPr lang="en-US" sz="2000" i="1" dirty="0"/>
              <a:t>9.2.1: Discuss the structural impact of media and the family on gender socialization.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98451"/>
            <a:ext cx="11010900" cy="4126149"/>
          </a:xfrm>
        </p:spPr>
        <p:txBody>
          <a:bodyPr>
            <a:normAutofit/>
          </a:bodyPr>
          <a:lstStyle/>
          <a:p>
            <a:r>
              <a:rPr lang="en-US" b="1" dirty="0"/>
              <a:t>Gender Socialization</a:t>
            </a:r>
          </a:p>
          <a:p>
            <a:pPr lvl="2"/>
            <a:r>
              <a:rPr lang="en-US" sz="2400" dirty="0"/>
              <a:t>Media</a:t>
            </a:r>
          </a:p>
          <a:p>
            <a:pPr lvl="2"/>
            <a:r>
              <a:rPr lang="en-US" sz="2400" dirty="0"/>
              <a:t>Family</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9</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41487" y="3623284"/>
            <a:ext cx="2549457" cy="2549457"/>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0085143"/>
      </p:ext>
    </p:extLst>
  </p:cSld>
  <p:clrMapOvr>
    <a:masterClrMapping/>
  </p:clrMapOvr>
  <mc:AlternateContent xmlns:mc="http://schemas.openxmlformats.org/markup-compatibility/2006" xmlns:p14="http://schemas.microsoft.com/office/powerpoint/2010/main">
    <mc:Choice Requires="p14">
      <p:transition spd="slow" p14:dur="2000" advTm="69477"/>
    </mc:Choice>
    <mc:Fallback xmlns="">
      <p:transition spd="slow" advTm="6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Title Slides 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D135A048-FD12-457C-ACDD-50816C5975C3}"/>
    </a:ext>
  </a:extLst>
</a:theme>
</file>

<file path=ppt/theme/theme2.xml><?xml version="1.0" encoding="utf-8"?>
<a:theme xmlns:a="http://schemas.openxmlformats.org/drawingml/2006/main" name="MainContent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3A2C2190-D08A-4283-804E-71B2438C6D47}"/>
    </a:ext>
  </a:extLst>
</a:theme>
</file>

<file path=ppt/theme/theme3.xml><?xml version="1.0" encoding="utf-8"?>
<a:theme xmlns:a="http://schemas.openxmlformats.org/drawingml/2006/main" name="Devider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AFA4F27D-1AE6-4612-BA4B-522E9B340ECB}"/>
    </a:ext>
  </a:extLst>
</a:theme>
</file>

<file path=ppt/theme/theme4.xml><?xml version="1.0" encoding="utf-8"?>
<a:theme xmlns:a="http://schemas.openxmlformats.org/drawingml/2006/main" name="ImageDescriptionAppendix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A37D12EA-6B63-4436-BF59-D406A4F14DF2}"/>
    </a:ext>
  </a:extLst>
</a:theme>
</file>

<file path=ppt/theme/theme5.xml><?xml version="1.0" encoding="utf-8"?>
<a:theme xmlns:a="http://schemas.openxmlformats.org/drawingml/2006/main" name="Closing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77398BFA-C190-4F5B-929C-BBC09D0FA3C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 WideScreen Custom Template</Template>
  <TotalTime>2111</TotalTime>
  <Words>2733</Words>
  <Application>Microsoft Macintosh PowerPoint</Application>
  <PresentationFormat>Widescreen</PresentationFormat>
  <Paragraphs>213</Paragraphs>
  <Slides>26</Slides>
  <Notes>0</Notes>
  <HiddenSlides>0</HiddenSlides>
  <MMClips>23</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26</vt:i4>
      </vt:variant>
    </vt:vector>
  </HeadingPairs>
  <TitlesOfParts>
    <vt:vector size="35" baseType="lpstr">
      <vt:lpstr>Arial</vt:lpstr>
      <vt:lpstr>Calibri</vt:lpstr>
      <vt:lpstr>inherit</vt:lpstr>
      <vt:lpstr>Open Sans</vt:lpstr>
      <vt:lpstr>Title Slides Master</vt:lpstr>
      <vt:lpstr>MainContentSlideMaster</vt:lpstr>
      <vt:lpstr>DeviderSlideMaster</vt:lpstr>
      <vt:lpstr>ImageDescriptionAppendixSlideMaster</vt:lpstr>
      <vt:lpstr>ClosingMaster</vt:lpstr>
      <vt:lpstr>SociologicalYOU  </vt:lpstr>
      <vt:lpstr>Chapter 9</vt:lpstr>
      <vt:lpstr>Modules</vt:lpstr>
      <vt:lpstr>Points to Ponder</vt:lpstr>
      <vt:lpstr>Module 1: The Sociological Perspective of Sex and Gender</vt:lpstr>
      <vt:lpstr>Module 1: The Sociological Perspective of Sex and Gender</vt:lpstr>
      <vt:lpstr>Module 1: The Sociological Perspective of Sex and Gender</vt:lpstr>
      <vt:lpstr>Module 1: The Sociological Perspective of Sex and Gender</vt:lpstr>
      <vt:lpstr>Module 2: Gender Socialization and Structural Issues</vt:lpstr>
      <vt:lpstr>Module 2: Gender Socialization and Structural Issues</vt:lpstr>
      <vt:lpstr>Module 2: Gender Socialization and Structural Issues</vt:lpstr>
      <vt:lpstr>Module 2: Gender Socialization and Structural Issues</vt:lpstr>
      <vt:lpstr>Module 2: Gender Socialization and Structural Issues</vt:lpstr>
      <vt:lpstr>Module 3: Problems Experienced by Women around the World</vt:lpstr>
      <vt:lpstr>Table 9.3.1: Theoretical Explanations for Violence Against Women</vt:lpstr>
      <vt:lpstr>Table 9.3.1: Theoretical Explanations for Violence Against Women</vt:lpstr>
      <vt:lpstr>Module 4: Sex, Gender, and the Sociological Imagination</vt:lpstr>
      <vt:lpstr>Module 4: Sex, Gender, and the Sociological Imagination</vt:lpstr>
      <vt:lpstr>Module 4: Sex, Gender, and the Sociological Imagination</vt:lpstr>
      <vt:lpstr>Module 5: Sex, Gender, and Social Change</vt:lpstr>
      <vt:lpstr>Module 5: Sex, Gender, and Social Change</vt:lpstr>
      <vt:lpstr>Module 5: Sex, Gender, and Social Change</vt:lpstr>
      <vt:lpstr>PowerPoint Presentation</vt:lpstr>
      <vt:lpstr>Accessibility Content: Text Alternatives for Images</vt:lpstr>
      <vt:lpstr>Theoretical Explanations for Violence Against Women – Text Alternative</vt:lpstr>
      <vt:lpstr>Theoretical Explanations for Violence Against Women – Text Alternative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Sociology: A Brief Introduction, 13th edition</dc:title>
  <dc:creator>Windows User</dc:creator>
  <cp:lastModifiedBy>Hovanec-Carey, Amber</cp:lastModifiedBy>
  <cp:revision>164</cp:revision>
  <dcterms:created xsi:type="dcterms:W3CDTF">2019-12-23T09:26:56Z</dcterms:created>
  <dcterms:modified xsi:type="dcterms:W3CDTF">2023-08-04T15:55:51Z</dcterms:modified>
</cp:coreProperties>
</file>